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sldIdLst>
    <p:sldId id="257" r:id="rId4"/>
    <p:sldId id="258" r:id="rId5"/>
    <p:sldId id="259" r:id="rId6"/>
    <p:sldId id="1367" r:id="rId7"/>
    <p:sldId id="2514" r:id="rId8"/>
    <p:sldId id="2511" r:id="rId9"/>
    <p:sldId id="2364" r:id="rId10"/>
    <p:sldId id="404" r:id="rId11"/>
    <p:sldId id="2512" r:id="rId12"/>
    <p:sldId id="274" r:id="rId13"/>
    <p:sldId id="2505" r:id="rId14"/>
    <p:sldId id="2513" r:id="rId15"/>
    <p:sldId id="1351" r:id="rId16"/>
    <p:sldId id="2503" r:id="rId17"/>
    <p:sldId id="263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81" d="100"/>
          <a:sy n="81" d="100"/>
        </p:scale>
        <p:origin x="2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9F21D-CB0F-E04A-AF95-705A0EE731F5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5C9C3-8254-D841-AFC1-85E5BB651943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jpeg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6" Type="http://schemas.openxmlformats.org/officeDocument/2006/relationships/slideLayout" Target="../slideLayouts/slideLayout7.xml"/><Relationship Id="rId15" Type="http://schemas.openxmlformats.org/officeDocument/2006/relationships/image" Target="../media/image15.jpeg"/><Relationship Id="rId14" Type="http://schemas.openxmlformats.org/officeDocument/2006/relationships/image" Target="../media/image14.jpeg"/><Relationship Id="rId13" Type="http://schemas.openxmlformats.org/officeDocument/2006/relationships/image" Target="../media/image13.jpeg"/><Relationship Id="rId12" Type="http://schemas.openxmlformats.org/officeDocument/2006/relationships/tags" Target="../tags/tag18.xml"/><Relationship Id="rId11" Type="http://schemas.openxmlformats.org/officeDocument/2006/relationships/tags" Target="../tags/tag17.xml"/><Relationship Id="rId10" Type="http://schemas.openxmlformats.org/officeDocument/2006/relationships/tags" Target="../tags/tag16.xml"/><Relationship Id="rId1" Type="http://schemas.openxmlformats.org/officeDocument/2006/relationships/tags" Target="../tags/tag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4.jpe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3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1163820074"/>
          <p:cNvPicPr>
            <a:picLocks noChangeAspect="1"/>
          </p:cNvPicPr>
          <p:nvPr/>
        </p:nvPicPr>
        <p:blipFill>
          <a:blip r:embed="rId1"/>
          <a:srcRect t="10354" b="14507"/>
          <a:stretch>
            <a:fillRect/>
          </a:stretch>
        </p:blipFill>
        <p:spPr>
          <a:xfrm>
            <a:off x="0" y="0"/>
            <a:ext cx="12192635" cy="6870700"/>
          </a:xfrm>
          <a:prstGeom prst="rect">
            <a:avLst/>
          </a:prstGeom>
        </p:spPr>
      </p:pic>
      <p:sp>
        <p:nvSpPr>
          <p:cNvPr id="2" name="深度视觉·原创设计 https://www.docer.com/works?userid=22383862"/>
          <p:cNvSpPr/>
          <p:nvPr/>
        </p:nvSpPr>
        <p:spPr>
          <a:xfrm>
            <a:off x="4640239" y="1719618"/>
            <a:ext cx="6988675" cy="4005282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" name="深度视觉·原创设计 https://www.docer.com/works?userid=22383862"/>
          <p:cNvSpPr txBox="1"/>
          <p:nvPr/>
        </p:nvSpPr>
        <p:spPr>
          <a:xfrm>
            <a:off x="773003" y="645394"/>
            <a:ext cx="1251740" cy="39878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l"/>
            <a:endParaRPr kumimoji="1"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11027391" y="2360510"/>
            <a:ext cx="601523" cy="25526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>
              <a:latin typeface="微软雅黑" charset="0"/>
              <a:ea typeface="微软雅黑" charset="0"/>
            </a:endParaRPr>
          </a:p>
        </p:txBody>
      </p:sp>
      <p:sp>
        <p:nvSpPr>
          <p:cNvPr id="5" name="深度视觉·原创设计 https://www.docer.com/works?userid=22383862"/>
          <p:cNvSpPr txBox="1"/>
          <p:nvPr/>
        </p:nvSpPr>
        <p:spPr>
          <a:xfrm>
            <a:off x="563086" y="1420794"/>
            <a:ext cx="5947268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zh-CN" altLang="en-US" sz="9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输入文案</a:t>
            </a:r>
            <a:endParaRPr kumimoji="1" lang="zh-CN" altLang="en-US" sz="96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5981722" y="3168261"/>
            <a:ext cx="4482583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6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输入文案</a:t>
            </a:r>
            <a:endParaRPr kumimoji="1" lang="zh-CN" altLang="en-US" sz="66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8" name="深度视觉·原创设计 https://www.docer.com/works?userid=22383862"/>
          <p:cNvCxnSpPr/>
          <p:nvPr/>
        </p:nvCxnSpPr>
        <p:spPr>
          <a:xfrm>
            <a:off x="6649854" y="2480568"/>
            <a:ext cx="339252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深度视觉·原创设计 https://www.docer.com/works?userid=22383862"/>
          <p:cNvSpPr txBox="1"/>
          <p:nvPr/>
        </p:nvSpPr>
        <p:spPr>
          <a:xfrm>
            <a:off x="8521434" y="4543861"/>
            <a:ext cx="1800493" cy="36830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汇报人</a:t>
            </a:r>
            <a:endParaRPr kumimoji="1" lang="zh-CN" altLang="en-US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" grpId="0"/>
      <p:bldP spid="10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深度视觉·原创设计 https://www.docer.com/works?userid=22383862"/>
          <p:cNvSpPr/>
          <p:nvPr/>
        </p:nvSpPr>
        <p:spPr>
          <a:xfrm flipV="1">
            <a:off x="0" y="310965"/>
            <a:ext cx="218364" cy="5277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Medium" panose="02020900000000000000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398863"/>
            <a:ext cx="203132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  <a:ea typeface="思源黑体 CN Bold"/>
                <a:cs typeface="+mn-ea"/>
              </a:rPr>
              <a:t>输入您的标题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 pitchFamily="34" charset="0"/>
              <a:ea typeface="思源黑体 CN Bold"/>
              <a:cs typeface="+mn-ea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>
          <a:xfrm>
            <a:off x="0" y="0"/>
            <a:ext cx="601578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深度视觉·原创设计 https://www.docer.com/works?userid=22383862"/>
          <p:cNvSpPr txBox="1"/>
          <p:nvPr/>
        </p:nvSpPr>
        <p:spPr>
          <a:xfrm>
            <a:off x="7490631" y="1579006"/>
            <a:ext cx="29260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dirty="0">
                <a:solidFill>
                  <a:schemeClr val="accent1"/>
                </a:solidFill>
                <a:latin typeface="微软雅黑" charset="0"/>
                <a:ea typeface="微软雅黑" charset="0"/>
              </a:rPr>
              <a:t>在这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添加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  <a:p>
            <a:pPr algn="l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页面标题内容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7559619" y="2779334"/>
            <a:ext cx="3183654" cy="474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cs typeface="Lato" panose="020F0502020204030203"/>
                <a:sym typeface="Lato" panose="020F0502020204030203"/>
              </a:rPr>
              <a:t>YOUR TITLE HERE</a:t>
            </a:r>
            <a:endParaRPr lang="en-US" sz="2400" b="0" i="0" u="none" strike="noStrike" cap="none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cs typeface="Lato" panose="020F0502020204030203"/>
              <a:sym typeface="Lato" panose="020F0502020204030203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7569986" y="3603814"/>
            <a:ext cx="3555213" cy="1653193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请在此处添加具体内容，文字尽量言简意赅，简单说明即可，不必过于繁琐，注意板面美观度。请在此处添加具体内容，文字尽量言简意赅，简单说明即可，不必过于繁琐，注意板面美观度。</a:t>
            </a:r>
            <a:endParaRPr kumimoji="0" lang="zh-CN" altLang="en-US" sz="1400" b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+mn-cs"/>
              <a:sym typeface="FZHei-B01S" panose="02010601030101010101" pitchFamily="2" charset="-122"/>
            </a:endParaRPr>
          </a:p>
        </p:txBody>
      </p:sp>
      <p:pic>
        <p:nvPicPr>
          <p:cNvPr id="4" name="图片 3" descr="DSC_7520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645" y="565785"/>
            <a:ext cx="3822700" cy="5726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深度视觉·原创设计 https://www.docer.com/works?userid=22383862"/>
          <p:cNvSpPr/>
          <p:nvPr/>
        </p:nvSpPr>
        <p:spPr>
          <a:xfrm flipV="1">
            <a:off x="0" y="310965"/>
            <a:ext cx="218364" cy="5277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cxnSp>
        <p:nvCxnSpPr>
          <p:cNvPr id="21" name="深度视觉·原创设计 https://www.docer.com/works?userid=22383862"/>
          <p:cNvCxnSpPr/>
          <p:nvPr/>
        </p:nvCxnSpPr>
        <p:spPr>
          <a:xfrm>
            <a:off x="3811119" y="583529"/>
            <a:ext cx="8380881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深度视觉·原创设计 https://www.docer.com/works?userid=22383862"/>
          <p:cNvGrpSpPr/>
          <p:nvPr/>
        </p:nvGrpSpPr>
        <p:grpSpPr>
          <a:xfrm>
            <a:off x="1275885" y="1636368"/>
            <a:ext cx="367765" cy="356611"/>
            <a:chOff x="3937006" y="2697618"/>
            <a:chExt cx="152826" cy="148191"/>
          </a:xfrm>
          <a:solidFill>
            <a:schemeClr val="accent1"/>
          </a:solidFill>
        </p:grpSpPr>
        <p:sp>
          <p:nvSpPr>
            <p:cNvPr id="5" name="Freeform 1472"/>
            <p:cNvSpPr/>
            <p:nvPr/>
          </p:nvSpPr>
          <p:spPr bwMode="auto">
            <a:xfrm>
              <a:off x="3937006" y="2697618"/>
              <a:ext cx="87990" cy="134300"/>
            </a:xfrm>
            <a:custGeom>
              <a:avLst/>
              <a:gdLst>
                <a:gd name="T0" fmla="*/ 10 w 59"/>
                <a:gd name="T1" fmla="*/ 14 h 88"/>
                <a:gd name="T2" fmla="*/ 17 w 59"/>
                <a:gd name="T3" fmla="*/ 11 h 88"/>
                <a:gd name="T4" fmla="*/ 30 w 59"/>
                <a:gd name="T5" fmla="*/ 10 h 88"/>
                <a:gd name="T6" fmla="*/ 36 w 59"/>
                <a:gd name="T7" fmla="*/ 10 h 88"/>
                <a:gd name="T8" fmla="*/ 46 w 59"/>
                <a:gd name="T9" fmla="*/ 13 h 88"/>
                <a:gd name="T10" fmla="*/ 59 w 59"/>
                <a:gd name="T11" fmla="*/ 14 h 88"/>
                <a:gd name="T12" fmla="*/ 58 w 59"/>
                <a:gd name="T13" fmla="*/ 11 h 88"/>
                <a:gd name="T14" fmla="*/ 52 w 59"/>
                <a:gd name="T15" fmla="*/ 5 h 88"/>
                <a:gd name="T16" fmla="*/ 38 w 59"/>
                <a:gd name="T17" fmla="*/ 1 h 88"/>
                <a:gd name="T18" fmla="*/ 30 w 59"/>
                <a:gd name="T19" fmla="*/ 0 h 88"/>
                <a:gd name="T20" fmla="*/ 11 w 59"/>
                <a:gd name="T21" fmla="*/ 3 h 88"/>
                <a:gd name="T22" fmla="*/ 4 w 59"/>
                <a:gd name="T23" fmla="*/ 7 h 88"/>
                <a:gd name="T24" fmla="*/ 0 w 59"/>
                <a:gd name="T25" fmla="*/ 14 h 88"/>
                <a:gd name="T26" fmla="*/ 0 w 59"/>
                <a:gd name="T27" fmla="*/ 74 h 88"/>
                <a:gd name="T28" fmla="*/ 4 w 59"/>
                <a:gd name="T29" fmla="*/ 81 h 88"/>
                <a:gd name="T30" fmla="*/ 11 w 59"/>
                <a:gd name="T31" fmla="*/ 85 h 88"/>
                <a:gd name="T32" fmla="*/ 30 w 59"/>
                <a:gd name="T33" fmla="*/ 88 h 88"/>
                <a:gd name="T34" fmla="*/ 35 w 59"/>
                <a:gd name="T35" fmla="*/ 88 h 88"/>
                <a:gd name="T36" fmla="*/ 35 w 59"/>
                <a:gd name="T37" fmla="*/ 79 h 88"/>
                <a:gd name="T38" fmla="*/ 30 w 59"/>
                <a:gd name="T39" fmla="*/ 79 h 88"/>
                <a:gd name="T40" fmla="*/ 17 w 59"/>
                <a:gd name="T41" fmla="*/ 76 h 88"/>
                <a:gd name="T42" fmla="*/ 10 w 59"/>
                <a:gd name="T43" fmla="*/ 74 h 88"/>
                <a:gd name="T44" fmla="*/ 10 w 59"/>
                <a:gd name="T45" fmla="*/ 70 h 88"/>
                <a:gd name="T46" fmla="*/ 30 w 59"/>
                <a:gd name="T47" fmla="*/ 74 h 88"/>
                <a:gd name="T48" fmla="*/ 35 w 59"/>
                <a:gd name="T49" fmla="*/ 74 h 88"/>
                <a:gd name="T50" fmla="*/ 35 w 59"/>
                <a:gd name="T51" fmla="*/ 64 h 88"/>
                <a:gd name="T52" fmla="*/ 30 w 59"/>
                <a:gd name="T53" fmla="*/ 64 h 88"/>
                <a:gd name="T54" fmla="*/ 17 w 59"/>
                <a:gd name="T55" fmla="*/ 61 h 88"/>
                <a:gd name="T56" fmla="*/ 10 w 59"/>
                <a:gd name="T57" fmla="*/ 59 h 88"/>
                <a:gd name="T58" fmla="*/ 10 w 59"/>
                <a:gd name="T59" fmla="*/ 55 h 88"/>
                <a:gd name="T60" fmla="*/ 30 w 59"/>
                <a:gd name="T61" fmla="*/ 59 h 88"/>
                <a:gd name="T62" fmla="*/ 35 w 59"/>
                <a:gd name="T63" fmla="*/ 59 h 88"/>
                <a:gd name="T64" fmla="*/ 35 w 59"/>
                <a:gd name="T65" fmla="*/ 49 h 88"/>
                <a:gd name="T66" fmla="*/ 30 w 59"/>
                <a:gd name="T67" fmla="*/ 49 h 88"/>
                <a:gd name="T68" fmla="*/ 17 w 59"/>
                <a:gd name="T69" fmla="*/ 46 h 88"/>
                <a:gd name="T70" fmla="*/ 10 w 59"/>
                <a:gd name="T71" fmla="*/ 44 h 88"/>
                <a:gd name="T72" fmla="*/ 10 w 59"/>
                <a:gd name="T73" fmla="*/ 40 h 88"/>
                <a:gd name="T74" fmla="*/ 30 w 59"/>
                <a:gd name="T75" fmla="*/ 44 h 88"/>
                <a:gd name="T76" fmla="*/ 35 w 59"/>
                <a:gd name="T77" fmla="*/ 44 h 88"/>
                <a:gd name="T78" fmla="*/ 35 w 59"/>
                <a:gd name="T79" fmla="*/ 34 h 88"/>
                <a:gd name="T80" fmla="*/ 30 w 59"/>
                <a:gd name="T81" fmla="*/ 34 h 88"/>
                <a:gd name="T82" fmla="*/ 17 w 59"/>
                <a:gd name="T83" fmla="*/ 32 h 88"/>
                <a:gd name="T84" fmla="*/ 10 w 59"/>
                <a:gd name="T85" fmla="*/ 29 h 88"/>
                <a:gd name="T86" fmla="*/ 10 w 59"/>
                <a:gd name="T87" fmla="*/ 26 h 88"/>
                <a:gd name="T88" fmla="*/ 30 w 59"/>
                <a:gd name="T89" fmla="*/ 29 h 88"/>
                <a:gd name="T90" fmla="*/ 35 w 59"/>
                <a:gd name="T91" fmla="*/ 29 h 88"/>
                <a:gd name="T92" fmla="*/ 35 w 59"/>
                <a:gd name="T93" fmla="*/ 19 h 88"/>
                <a:gd name="T94" fmla="*/ 30 w 59"/>
                <a:gd name="T95" fmla="*/ 19 h 88"/>
                <a:gd name="T96" fmla="*/ 17 w 59"/>
                <a:gd name="T97" fmla="*/ 18 h 88"/>
                <a:gd name="T98" fmla="*/ 10 w 59"/>
                <a:gd name="T99" fmla="*/ 1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9" h="88">
                  <a:moveTo>
                    <a:pt x="10" y="14"/>
                  </a:moveTo>
                  <a:lnTo>
                    <a:pt x="10" y="14"/>
                  </a:lnTo>
                  <a:lnTo>
                    <a:pt x="14" y="13"/>
                  </a:lnTo>
                  <a:lnTo>
                    <a:pt x="17" y="11"/>
                  </a:lnTo>
                  <a:lnTo>
                    <a:pt x="23" y="10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36" y="10"/>
                  </a:lnTo>
                  <a:lnTo>
                    <a:pt x="42" y="11"/>
                  </a:lnTo>
                  <a:lnTo>
                    <a:pt x="46" y="13"/>
                  </a:lnTo>
                  <a:lnTo>
                    <a:pt x="49" y="14"/>
                  </a:lnTo>
                  <a:lnTo>
                    <a:pt x="59" y="14"/>
                  </a:lnTo>
                  <a:lnTo>
                    <a:pt x="59" y="14"/>
                  </a:lnTo>
                  <a:lnTo>
                    <a:pt x="58" y="11"/>
                  </a:lnTo>
                  <a:lnTo>
                    <a:pt x="55" y="7"/>
                  </a:lnTo>
                  <a:lnTo>
                    <a:pt x="52" y="5"/>
                  </a:lnTo>
                  <a:lnTo>
                    <a:pt x="48" y="3"/>
                  </a:lnTo>
                  <a:lnTo>
                    <a:pt x="38" y="1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1" y="1"/>
                  </a:lnTo>
                  <a:lnTo>
                    <a:pt x="11" y="3"/>
                  </a:lnTo>
                  <a:lnTo>
                    <a:pt x="7" y="5"/>
                  </a:lnTo>
                  <a:lnTo>
                    <a:pt x="4" y="7"/>
                  </a:lnTo>
                  <a:lnTo>
                    <a:pt x="1" y="11"/>
                  </a:lnTo>
                  <a:lnTo>
                    <a:pt x="0" y="1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1" y="77"/>
                  </a:lnTo>
                  <a:lnTo>
                    <a:pt x="4" y="81"/>
                  </a:lnTo>
                  <a:lnTo>
                    <a:pt x="7" y="83"/>
                  </a:lnTo>
                  <a:lnTo>
                    <a:pt x="11" y="85"/>
                  </a:lnTo>
                  <a:lnTo>
                    <a:pt x="21" y="87"/>
                  </a:lnTo>
                  <a:lnTo>
                    <a:pt x="30" y="88"/>
                  </a:lnTo>
                  <a:lnTo>
                    <a:pt x="30" y="88"/>
                  </a:lnTo>
                  <a:lnTo>
                    <a:pt x="35" y="88"/>
                  </a:lnTo>
                  <a:lnTo>
                    <a:pt x="35" y="79"/>
                  </a:lnTo>
                  <a:lnTo>
                    <a:pt x="35" y="79"/>
                  </a:lnTo>
                  <a:lnTo>
                    <a:pt x="30" y="79"/>
                  </a:lnTo>
                  <a:lnTo>
                    <a:pt x="30" y="79"/>
                  </a:lnTo>
                  <a:lnTo>
                    <a:pt x="22" y="79"/>
                  </a:lnTo>
                  <a:lnTo>
                    <a:pt x="17" y="76"/>
                  </a:lnTo>
                  <a:lnTo>
                    <a:pt x="12" y="75"/>
                  </a:lnTo>
                  <a:lnTo>
                    <a:pt x="10" y="74"/>
                  </a:lnTo>
                  <a:lnTo>
                    <a:pt x="10" y="70"/>
                  </a:lnTo>
                  <a:lnTo>
                    <a:pt x="10" y="70"/>
                  </a:lnTo>
                  <a:lnTo>
                    <a:pt x="20" y="72"/>
                  </a:lnTo>
                  <a:lnTo>
                    <a:pt x="30" y="74"/>
                  </a:lnTo>
                  <a:lnTo>
                    <a:pt x="30" y="74"/>
                  </a:lnTo>
                  <a:lnTo>
                    <a:pt x="35" y="74"/>
                  </a:lnTo>
                  <a:lnTo>
                    <a:pt x="35" y="64"/>
                  </a:lnTo>
                  <a:lnTo>
                    <a:pt x="35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22" y="64"/>
                  </a:lnTo>
                  <a:lnTo>
                    <a:pt x="17" y="61"/>
                  </a:lnTo>
                  <a:lnTo>
                    <a:pt x="12" y="60"/>
                  </a:lnTo>
                  <a:lnTo>
                    <a:pt x="10" y="59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20" y="58"/>
                  </a:lnTo>
                  <a:lnTo>
                    <a:pt x="30" y="59"/>
                  </a:lnTo>
                  <a:lnTo>
                    <a:pt x="30" y="59"/>
                  </a:lnTo>
                  <a:lnTo>
                    <a:pt x="35" y="59"/>
                  </a:lnTo>
                  <a:lnTo>
                    <a:pt x="35" y="49"/>
                  </a:lnTo>
                  <a:lnTo>
                    <a:pt x="35" y="49"/>
                  </a:lnTo>
                  <a:lnTo>
                    <a:pt x="30" y="49"/>
                  </a:lnTo>
                  <a:lnTo>
                    <a:pt x="30" y="49"/>
                  </a:lnTo>
                  <a:lnTo>
                    <a:pt x="22" y="49"/>
                  </a:lnTo>
                  <a:lnTo>
                    <a:pt x="17" y="46"/>
                  </a:lnTo>
                  <a:lnTo>
                    <a:pt x="12" y="45"/>
                  </a:lnTo>
                  <a:lnTo>
                    <a:pt x="10" y="4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20" y="43"/>
                  </a:lnTo>
                  <a:lnTo>
                    <a:pt x="30" y="44"/>
                  </a:lnTo>
                  <a:lnTo>
                    <a:pt x="30" y="44"/>
                  </a:lnTo>
                  <a:lnTo>
                    <a:pt x="35" y="44"/>
                  </a:lnTo>
                  <a:lnTo>
                    <a:pt x="35" y="34"/>
                  </a:lnTo>
                  <a:lnTo>
                    <a:pt x="35" y="34"/>
                  </a:lnTo>
                  <a:lnTo>
                    <a:pt x="30" y="34"/>
                  </a:lnTo>
                  <a:lnTo>
                    <a:pt x="30" y="34"/>
                  </a:lnTo>
                  <a:lnTo>
                    <a:pt x="22" y="34"/>
                  </a:lnTo>
                  <a:lnTo>
                    <a:pt x="17" y="32"/>
                  </a:lnTo>
                  <a:lnTo>
                    <a:pt x="12" y="30"/>
                  </a:lnTo>
                  <a:lnTo>
                    <a:pt x="10" y="29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20" y="28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5" y="29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0" y="19"/>
                  </a:lnTo>
                  <a:lnTo>
                    <a:pt x="30" y="19"/>
                  </a:lnTo>
                  <a:lnTo>
                    <a:pt x="23" y="19"/>
                  </a:lnTo>
                  <a:lnTo>
                    <a:pt x="17" y="18"/>
                  </a:lnTo>
                  <a:lnTo>
                    <a:pt x="14" y="16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>
                <a:solidFill>
                  <a:prstClr val="black"/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6" name="Freeform 1473"/>
            <p:cNvSpPr>
              <a:spLocks noEditPoints="1"/>
            </p:cNvSpPr>
            <p:nvPr/>
          </p:nvSpPr>
          <p:spPr bwMode="auto">
            <a:xfrm>
              <a:off x="3997212" y="2734665"/>
              <a:ext cx="92620" cy="111144"/>
            </a:xfrm>
            <a:custGeom>
              <a:avLst/>
              <a:gdLst>
                <a:gd name="T0" fmla="*/ 30 w 60"/>
                <a:gd name="T1" fmla="*/ 0 h 74"/>
                <a:gd name="T2" fmla="*/ 12 w 60"/>
                <a:gd name="T3" fmla="*/ 4 h 74"/>
                <a:gd name="T4" fmla="*/ 4 w 60"/>
                <a:gd name="T5" fmla="*/ 8 h 74"/>
                <a:gd name="T6" fmla="*/ 0 w 60"/>
                <a:gd name="T7" fmla="*/ 15 h 74"/>
                <a:gd name="T8" fmla="*/ 0 w 60"/>
                <a:gd name="T9" fmla="*/ 59 h 74"/>
                <a:gd name="T10" fmla="*/ 4 w 60"/>
                <a:gd name="T11" fmla="*/ 67 h 74"/>
                <a:gd name="T12" fmla="*/ 12 w 60"/>
                <a:gd name="T13" fmla="*/ 71 h 74"/>
                <a:gd name="T14" fmla="*/ 30 w 60"/>
                <a:gd name="T15" fmla="*/ 74 h 74"/>
                <a:gd name="T16" fmla="*/ 39 w 60"/>
                <a:gd name="T17" fmla="*/ 73 h 74"/>
                <a:gd name="T18" fmla="*/ 52 w 60"/>
                <a:gd name="T19" fmla="*/ 69 h 74"/>
                <a:gd name="T20" fmla="*/ 58 w 60"/>
                <a:gd name="T21" fmla="*/ 63 h 74"/>
                <a:gd name="T22" fmla="*/ 60 w 60"/>
                <a:gd name="T23" fmla="*/ 15 h 74"/>
                <a:gd name="T24" fmla="*/ 58 w 60"/>
                <a:gd name="T25" fmla="*/ 11 h 74"/>
                <a:gd name="T26" fmla="*/ 52 w 60"/>
                <a:gd name="T27" fmla="*/ 5 h 74"/>
                <a:gd name="T28" fmla="*/ 39 w 60"/>
                <a:gd name="T29" fmla="*/ 2 h 74"/>
                <a:gd name="T30" fmla="*/ 30 w 60"/>
                <a:gd name="T31" fmla="*/ 0 h 74"/>
                <a:gd name="T32" fmla="*/ 50 w 60"/>
                <a:gd name="T33" fmla="*/ 30 h 74"/>
                <a:gd name="T34" fmla="*/ 42 w 60"/>
                <a:gd name="T35" fmla="*/ 32 h 74"/>
                <a:gd name="T36" fmla="*/ 30 w 60"/>
                <a:gd name="T37" fmla="*/ 35 h 74"/>
                <a:gd name="T38" fmla="*/ 23 w 60"/>
                <a:gd name="T39" fmla="*/ 35 h 74"/>
                <a:gd name="T40" fmla="*/ 13 w 60"/>
                <a:gd name="T41" fmla="*/ 31 h 74"/>
                <a:gd name="T42" fmla="*/ 10 w 60"/>
                <a:gd name="T43" fmla="*/ 26 h 74"/>
                <a:gd name="T44" fmla="*/ 20 w 60"/>
                <a:gd name="T45" fmla="*/ 29 h 74"/>
                <a:gd name="T46" fmla="*/ 30 w 60"/>
                <a:gd name="T47" fmla="*/ 30 h 74"/>
                <a:gd name="T48" fmla="*/ 50 w 60"/>
                <a:gd name="T49" fmla="*/ 26 h 74"/>
                <a:gd name="T50" fmla="*/ 50 w 60"/>
                <a:gd name="T51" fmla="*/ 45 h 74"/>
                <a:gd name="T52" fmla="*/ 47 w 60"/>
                <a:gd name="T53" fmla="*/ 46 h 74"/>
                <a:gd name="T54" fmla="*/ 37 w 60"/>
                <a:gd name="T55" fmla="*/ 50 h 74"/>
                <a:gd name="T56" fmla="*/ 30 w 60"/>
                <a:gd name="T57" fmla="*/ 50 h 74"/>
                <a:gd name="T58" fmla="*/ 18 w 60"/>
                <a:gd name="T59" fmla="*/ 47 h 74"/>
                <a:gd name="T60" fmla="*/ 10 w 60"/>
                <a:gd name="T61" fmla="*/ 45 h 74"/>
                <a:gd name="T62" fmla="*/ 10 w 60"/>
                <a:gd name="T63" fmla="*/ 41 h 74"/>
                <a:gd name="T64" fmla="*/ 30 w 60"/>
                <a:gd name="T65" fmla="*/ 45 h 74"/>
                <a:gd name="T66" fmla="*/ 40 w 60"/>
                <a:gd name="T67" fmla="*/ 43 h 74"/>
                <a:gd name="T68" fmla="*/ 50 w 60"/>
                <a:gd name="T69" fmla="*/ 45 h 74"/>
                <a:gd name="T70" fmla="*/ 30 w 60"/>
                <a:gd name="T71" fmla="*/ 10 h 74"/>
                <a:gd name="T72" fmla="*/ 42 w 60"/>
                <a:gd name="T73" fmla="*/ 11 h 74"/>
                <a:gd name="T74" fmla="*/ 50 w 60"/>
                <a:gd name="T75" fmla="*/ 15 h 74"/>
                <a:gd name="T76" fmla="*/ 46 w 60"/>
                <a:gd name="T77" fmla="*/ 16 h 74"/>
                <a:gd name="T78" fmla="*/ 36 w 60"/>
                <a:gd name="T79" fmla="*/ 20 h 74"/>
                <a:gd name="T80" fmla="*/ 30 w 60"/>
                <a:gd name="T81" fmla="*/ 20 h 74"/>
                <a:gd name="T82" fmla="*/ 18 w 60"/>
                <a:gd name="T83" fmla="*/ 19 h 74"/>
                <a:gd name="T84" fmla="*/ 10 w 60"/>
                <a:gd name="T85" fmla="*/ 15 h 74"/>
                <a:gd name="T86" fmla="*/ 14 w 60"/>
                <a:gd name="T87" fmla="*/ 14 h 74"/>
                <a:gd name="T88" fmla="*/ 24 w 60"/>
                <a:gd name="T89" fmla="*/ 10 h 74"/>
                <a:gd name="T90" fmla="*/ 30 w 60"/>
                <a:gd name="T91" fmla="*/ 10 h 74"/>
                <a:gd name="T92" fmla="*/ 30 w 60"/>
                <a:gd name="T93" fmla="*/ 64 h 74"/>
                <a:gd name="T94" fmla="*/ 18 w 60"/>
                <a:gd name="T95" fmla="*/ 62 h 74"/>
                <a:gd name="T96" fmla="*/ 10 w 60"/>
                <a:gd name="T97" fmla="*/ 59 h 74"/>
                <a:gd name="T98" fmla="*/ 10 w 60"/>
                <a:gd name="T99" fmla="*/ 56 h 74"/>
                <a:gd name="T100" fmla="*/ 30 w 60"/>
                <a:gd name="T101" fmla="*/ 59 h 74"/>
                <a:gd name="T102" fmla="*/ 40 w 60"/>
                <a:gd name="T103" fmla="*/ 58 h 74"/>
                <a:gd name="T104" fmla="*/ 50 w 60"/>
                <a:gd name="T105" fmla="*/ 59 h 74"/>
                <a:gd name="T106" fmla="*/ 47 w 60"/>
                <a:gd name="T107" fmla="*/ 61 h 74"/>
                <a:gd name="T108" fmla="*/ 37 w 60"/>
                <a:gd name="T109" fmla="*/ 64 h 74"/>
                <a:gd name="T110" fmla="*/ 30 w 60"/>
                <a:gd name="T111" fmla="*/ 6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0" h="74">
                  <a:moveTo>
                    <a:pt x="30" y="0"/>
                  </a:moveTo>
                  <a:lnTo>
                    <a:pt x="30" y="0"/>
                  </a:lnTo>
                  <a:lnTo>
                    <a:pt x="21" y="2"/>
                  </a:lnTo>
                  <a:lnTo>
                    <a:pt x="12" y="4"/>
                  </a:lnTo>
                  <a:lnTo>
                    <a:pt x="8" y="5"/>
                  </a:lnTo>
                  <a:lnTo>
                    <a:pt x="4" y="8"/>
                  </a:lnTo>
                  <a:lnTo>
                    <a:pt x="2" y="11"/>
                  </a:lnTo>
                  <a:lnTo>
                    <a:pt x="0" y="15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2" y="63"/>
                  </a:lnTo>
                  <a:lnTo>
                    <a:pt x="4" y="67"/>
                  </a:lnTo>
                  <a:lnTo>
                    <a:pt x="8" y="69"/>
                  </a:lnTo>
                  <a:lnTo>
                    <a:pt x="12" y="71"/>
                  </a:lnTo>
                  <a:lnTo>
                    <a:pt x="21" y="73"/>
                  </a:lnTo>
                  <a:lnTo>
                    <a:pt x="30" y="74"/>
                  </a:lnTo>
                  <a:lnTo>
                    <a:pt x="30" y="74"/>
                  </a:lnTo>
                  <a:lnTo>
                    <a:pt x="39" y="73"/>
                  </a:lnTo>
                  <a:lnTo>
                    <a:pt x="49" y="71"/>
                  </a:lnTo>
                  <a:lnTo>
                    <a:pt x="52" y="69"/>
                  </a:lnTo>
                  <a:lnTo>
                    <a:pt x="56" y="67"/>
                  </a:lnTo>
                  <a:lnTo>
                    <a:pt x="58" y="63"/>
                  </a:lnTo>
                  <a:lnTo>
                    <a:pt x="60" y="59"/>
                  </a:lnTo>
                  <a:lnTo>
                    <a:pt x="60" y="15"/>
                  </a:lnTo>
                  <a:lnTo>
                    <a:pt x="60" y="15"/>
                  </a:lnTo>
                  <a:lnTo>
                    <a:pt x="58" y="11"/>
                  </a:lnTo>
                  <a:lnTo>
                    <a:pt x="56" y="8"/>
                  </a:lnTo>
                  <a:lnTo>
                    <a:pt x="52" y="5"/>
                  </a:lnTo>
                  <a:lnTo>
                    <a:pt x="49" y="4"/>
                  </a:lnTo>
                  <a:lnTo>
                    <a:pt x="39" y="2"/>
                  </a:lnTo>
                  <a:lnTo>
                    <a:pt x="30" y="0"/>
                  </a:lnTo>
                  <a:lnTo>
                    <a:pt x="30" y="0"/>
                  </a:lnTo>
                  <a:close/>
                  <a:moveTo>
                    <a:pt x="50" y="30"/>
                  </a:moveTo>
                  <a:lnTo>
                    <a:pt x="50" y="30"/>
                  </a:lnTo>
                  <a:lnTo>
                    <a:pt x="47" y="31"/>
                  </a:lnTo>
                  <a:lnTo>
                    <a:pt x="42" y="32"/>
                  </a:lnTo>
                  <a:lnTo>
                    <a:pt x="37" y="35"/>
                  </a:lnTo>
                  <a:lnTo>
                    <a:pt x="30" y="35"/>
                  </a:lnTo>
                  <a:lnTo>
                    <a:pt x="30" y="35"/>
                  </a:lnTo>
                  <a:lnTo>
                    <a:pt x="23" y="35"/>
                  </a:lnTo>
                  <a:lnTo>
                    <a:pt x="18" y="32"/>
                  </a:lnTo>
                  <a:lnTo>
                    <a:pt x="13" y="31"/>
                  </a:lnTo>
                  <a:lnTo>
                    <a:pt x="10" y="30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20" y="29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40" y="29"/>
                  </a:lnTo>
                  <a:lnTo>
                    <a:pt x="50" y="26"/>
                  </a:lnTo>
                  <a:lnTo>
                    <a:pt x="50" y="30"/>
                  </a:lnTo>
                  <a:close/>
                  <a:moveTo>
                    <a:pt x="50" y="45"/>
                  </a:moveTo>
                  <a:lnTo>
                    <a:pt x="50" y="45"/>
                  </a:lnTo>
                  <a:lnTo>
                    <a:pt x="47" y="46"/>
                  </a:lnTo>
                  <a:lnTo>
                    <a:pt x="42" y="47"/>
                  </a:lnTo>
                  <a:lnTo>
                    <a:pt x="37" y="50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23" y="50"/>
                  </a:lnTo>
                  <a:lnTo>
                    <a:pt x="18" y="47"/>
                  </a:lnTo>
                  <a:lnTo>
                    <a:pt x="13" y="46"/>
                  </a:lnTo>
                  <a:lnTo>
                    <a:pt x="10" y="45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20" y="43"/>
                  </a:lnTo>
                  <a:lnTo>
                    <a:pt x="30" y="45"/>
                  </a:lnTo>
                  <a:lnTo>
                    <a:pt x="30" y="45"/>
                  </a:lnTo>
                  <a:lnTo>
                    <a:pt x="40" y="43"/>
                  </a:lnTo>
                  <a:lnTo>
                    <a:pt x="50" y="41"/>
                  </a:lnTo>
                  <a:lnTo>
                    <a:pt x="50" y="45"/>
                  </a:lnTo>
                  <a:close/>
                  <a:moveTo>
                    <a:pt x="30" y="10"/>
                  </a:moveTo>
                  <a:lnTo>
                    <a:pt x="30" y="10"/>
                  </a:lnTo>
                  <a:lnTo>
                    <a:pt x="36" y="10"/>
                  </a:lnTo>
                  <a:lnTo>
                    <a:pt x="42" y="11"/>
                  </a:lnTo>
                  <a:lnTo>
                    <a:pt x="46" y="14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46" y="16"/>
                  </a:lnTo>
                  <a:lnTo>
                    <a:pt x="42" y="19"/>
                  </a:lnTo>
                  <a:lnTo>
                    <a:pt x="36" y="20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24" y="20"/>
                  </a:lnTo>
                  <a:lnTo>
                    <a:pt x="18" y="19"/>
                  </a:lnTo>
                  <a:lnTo>
                    <a:pt x="14" y="16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4" y="14"/>
                  </a:lnTo>
                  <a:lnTo>
                    <a:pt x="18" y="11"/>
                  </a:lnTo>
                  <a:lnTo>
                    <a:pt x="24" y="10"/>
                  </a:lnTo>
                  <a:lnTo>
                    <a:pt x="30" y="10"/>
                  </a:lnTo>
                  <a:lnTo>
                    <a:pt x="30" y="10"/>
                  </a:lnTo>
                  <a:close/>
                  <a:moveTo>
                    <a:pt x="30" y="64"/>
                  </a:moveTo>
                  <a:lnTo>
                    <a:pt x="30" y="64"/>
                  </a:lnTo>
                  <a:lnTo>
                    <a:pt x="23" y="64"/>
                  </a:lnTo>
                  <a:lnTo>
                    <a:pt x="18" y="62"/>
                  </a:lnTo>
                  <a:lnTo>
                    <a:pt x="13" y="61"/>
                  </a:lnTo>
                  <a:lnTo>
                    <a:pt x="10" y="59"/>
                  </a:lnTo>
                  <a:lnTo>
                    <a:pt x="10" y="56"/>
                  </a:lnTo>
                  <a:lnTo>
                    <a:pt x="10" y="56"/>
                  </a:lnTo>
                  <a:lnTo>
                    <a:pt x="20" y="58"/>
                  </a:lnTo>
                  <a:lnTo>
                    <a:pt x="30" y="59"/>
                  </a:lnTo>
                  <a:lnTo>
                    <a:pt x="30" y="59"/>
                  </a:lnTo>
                  <a:lnTo>
                    <a:pt x="40" y="58"/>
                  </a:lnTo>
                  <a:lnTo>
                    <a:pt x="50" y="56"/>
                  </a:lnTo>
                  <a:lnTo>
                    <a:pt x="50" y="59"/>
                  </a:lnTo>
                  <a:lnTo>
                    <a:pt x="50" y="59"/>
                  </a:lnTo>
                  <a:lnTo>
                    <a:pt x="47" y="61"/>
                  </a:lnTo>
                  <a:lnTo>
                    <a:pt x="42" y="62"/>
                  </a:lnTo>
                  <a:lnTo>
                    <a:pt x="37" y="64"/>
                  </a:lnTo>
                  <a:lnTo>
                    <a:pt x="30" y="64"/>
                  </a:lnTo>
                  <a:lnTo>
                    <a:pt x="3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>
                <a:solidFill>
                  <a:prstClr val="black"/>
                </a:solidFill>
                <a:latin typeface="微软雅黑" charset="0"/>
                <a:ea typeface="微软雅黑" charset="0"/>
              </a:endParaRPr>
            </a:p>
          </p:txBody>
        </p:sp>
      </p:grpSp>
      <p:grpSp>
        <p:nvGrpSpPr>
          <p:cNvPr id="7" name="深度视觉·原创设计 https://www.docer.com/works?userid=22383862"/>
          <p:cNvGrpSpPr/>
          <p:nvPr/>
        </p:nvGrpSpPr>
        <p:grpSpPr>
          <a:xfrm>
            <a:off x="1275503" y="3035736"/>
            <a:ext cx="348645" cy="338079"/>
            <a:chOff x="644372" y="2336400"/>
            <a:chExt cx="152824" cy="148192"/>
          </a:xfrm>
          <a:solidFill>
            <a:schemeClr val="accent1"/>
          </a:solidFill>
        </p:grpSpPr>
        <p:sp>
          <p:nvSpPr>
            <p:cNvPr id="8" name="Freeform 1463"/>
            <p:cNvSpPr>
              <a:spLocks noEditPoints="1"/>
            </p:cNvSpPr>
            <p:nvPr/>
          </p:nvSpPr>
          <p:spPr bwMode="auto">
            <a:xfrm>
              <a:off x="644372" y="2336400"/>
              <a:ext cx="152824" cy="148192"/>
            </a:xfrm>
            <a:custGeom>
              <a:avLst/>
              <a:gdLst>
                <a:gd name="T0" fmla="*/ 89 w 99"/>
                <a:gd name="T1" fmla="*/ 15 h 94"/>
                <a:gd name="T2" fmla="*/ 89 w 99"/>
                <a:gd name="T3" fmla="*/ 10 h 94"/>
                <a:gd name="T4" fmla="*/ 79 w 99"/>
                <a:gd name="T5" fmla="*/ 10 h 94"/>
                <a:gd name="T6" fmla="*/ 79 w 99"/>
                <a:gd name="T7" fmla="*/ 15 h 94"/>
                <a:gd name="T8" fmla="*/ 69 w 99"/>
                <a:gd name="T9" fmla="*/ 15 h 94"/>
                <a:gd name="T10" fmla="*/ 69 w 99"/>
                <a:gd name="T11" fmla="*/ 5 h 94"/>
                <a:gd name="T12" fmla="*/ 69 w 99"/>
                <a:gd name="T13" fmla="*/ 5 h 94"/>
                <a:gd name="T14" fmla="*/ 69 w 99"/>
                <a:gd name="T15" fmla="*/ 2 h 94"/>
                <a:gd name="T16" fmla="*/ 68 w 99"/>
                <a:gd name="T17" fmla="*/ 1 h 94"/>
                <a:gd name="T18" fmla="*/ 66 w 99"/>
                <a:gd name="T19" fmla="*/ 0 h 94"/>
                <a:gd name="T20" fmla="*/ 64 w 99"/>
                <a:gd name="T21" fmla="*/ 0 h 94"/>
                <a:gd name="T22" fmla="*/ 34 w 99"/>
                <a:gd name="T23" fmla="*/ 0 h 94"/>
                <a:gd name="T24" fmla="*/ 34 w 99"/>
                <a:gd name="T25" fmla="*/ 0 h 94"/>
                <a:gd name="T26" fmla="*/ 32 w 99"/>
                <a:gd name="T27" fmla="*/ 0 h 94"/>
                <a:gd name="T28" fmla="*/ 31 w 99"/>
                <a:gd name="T29" fmla="*/ 1 h 94"/>
                <a:gd name="T30" fmla="*/ 29 w 99"/>
                <a:gd name="T31" fmla="*/ 2 h 94"/>
                <a:gd name="T32" fmla="*/ 29 w 99"/>
                <a:gd name="T33" fmla="*/ 5 h 94"/>
                <a:gd name="T34" fmla="*/ 29 w 99"/>
                <a:gd name="T35" fmla="*/ 15 h 94"/>
                <a:gd name="T36" fmla="*/ 20 w 99"/>
                <a:gd name="T37" fmla="*/ 15 h 94"/>
                <a:gd name="T38" fmla="*/ 20 w 99"/>
                <a:gd name="T39" fmla="*/ 10 h 94"/>
                <a:gd name="T40" fmla="*/ 10 w 99"/>
                <a:gd name="T41" fmla="*/ 10 h 94"/>
                <a:gd name="T42" fmla="*/ 10 w 99"/>
                <a:gd name="T43" fmla="*/ 15 h 94"/>
                <a:gd name="T44" fmla="*/ 10 w 99"/>
                <a:gd name="T45" fmla="*/ 15 h 94"/>
                <a:gd name="T46" fmla="*/ 6 w 99"/>
                <a:gd name="T47" fmla="*/ 16 h 94"/>
                <a:gd name="T48" fmla="*/ 2 w 99"/>
                <a:gd name="T49" fmla="*/ 17 h 94"/>
                <a:gd name="T50" fmla="*/ 1 w 99"/>
                <a:gd name="T51" fmla="*/ 21 h 94"/>
                <a:gd name="T52" fmla="*/ 0 w 99"/>
                <a:gd name="T53" fmla="*/ 25 h 94"/>
                <a:gd name="T54" fmla="*/ 0 w 99"/>
                <a:gd name="T55" fmla="*/ 84 h 94"/>
                <a:gd name="T56" fmla="*/ 0 w 99"/>
                <a:gd name="T57" fmla="*/ 84 h 94"/>
                <a:gd name="T58" fmla="*/ 1 w 99"/>
                <a:gd name="T59" fmla="*/ 87 h 94"/>
                <a:gd name="T60" fmla="*/ 2 w 99"/>
                <a:gd name="T61" fmla="*/ 91 h 94"/>
                <a:gd name="T62" fmla="*/ 6 w 99"/>
                <a:gd name="T63" fmla="*/ 92 h 94"/>
                <a:gd name="T64" fmla="*/ 10 w 99"/>
                <a:gd name="T65" fmla="*/ 94 h 94"/>
                <a:gd name="T66" fmla="*/ 89 w 99"/>
                <a:gd name="T67" fmla="*/ 94 h 94"/>
                <a:gd name="T68" fmla="*/ 89 w 99"/>
                <a:gd name="T69" fmla="*/ 94 h 94"/>
                <a:gd name="T70" fmla="*/ 92 w 99"/>
                <a:gd name="T71" fmla="*/ 92 h 94"/>
                <a:gd name="T72" fmla="*/ 96 w 99"/>
                <a:gd name="T73" fmla="*/ 91 h 94"/>
                <a:gd name="T74" fmla="*/ 97 w 99"/>
                <a:gd name="T75" fmla="*/ 87 h 94"/>
                <a:gd name="T76" fmla="*/ 99 w 99"/>
                <a:gd name="T77" fmla="*/ 84 h 94"/>
                <a:gd name="T78" fmla="*/ 99 w 99"/>
                <a:gd name="T79" fmla="*/ 25 h 94"/>
                <a:gd name="T80" fmla="*/ 99 w 99"/>
                <a:gd name="T81" fmla="*/ 25 h 94"/>
                <a:gd name="T82" fmla="*/ 97 w 99"/>
                <a:gd name="T83" fmla="*/ 21 h 94"/>
                <a:gd name="T84" fmla="*/ 96 w 99"/>
                <a:gd name="T85" fmla="*/ 17 h 94"/>
                <a:gd name="T86" fmla="*/ 92 w 99"/>
                <a:gd name="T87" fmla="*/ 16 h 94"/>
                <a:gd name="T88" fmla="*/ 89 w 99"/>
                <a:gd name="T89" fmla="*/ 15 h 94"/>
                <a:gd name="T90" fmla="*/ 89 w 99"/>
                <a:gd name="T91" fmla="*/ 15 h 94"/>
                <a:gd name="T92" fmla="*/ 39 w 99"/>
                <a:gd name="T93" fmla="*/ 10 h 94"/>
                <a:gd name="T94" fmla="*/ 59 w 99"/>
                <a:gd name="T95" fmla="*/ 10 h 94"/>
                <a:gd name="T96" fmla="*/ 59 w 99"/>
                <a:gd name="T97" fmla="*/ 15 h 94"/>
                <a:gd name="T98" fmla="*/ 39 w 99"/>
                <a:gd name="T99" fmla="*/ 15 h 94"/>
                <a:gd name="T100" fmla="*/ 39 w 99"/>
                <a:gd name="T101" fmla="*/ 10 h 94"/>
                <a:gd name="T102" fmla="*/ 89 w 99"/>
                <a:gd name="T103" fmla="*/ 84 h 94"/>
                <a:gd name="T104" fmla="*/ 10 w 99"/>
                <a:gd name="T105" fmla="*/ 84 h 94"/>
                <a:gd name="T106" fmla="*/ 10 w 99"/>
                <a:gd name="T107" fmla="*/ 25 h 94"/>
                <a:gd name="T108" fmla="*/ 89 w 99"/>
                <a:gd name="T109" fmla="*/ 25 h 94"/>
                <a:gd name="T110" fmla="*/ 89 w 99"/>
                <a:gd name="T111" fmla="*/ 8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9" h="94">
                  <a:moveTo>
                    <a:pt x="89" y="15"/>
                  </a:moveTo>
                  <a:lnTo>
                    <a:pt x="89" y="10"/>
                  </a:lnTo>
                  <a:lnTo>
                    <a:pt x="79" y="10"/>
                  </a:lnTo>
                  <a:lnTo>
                    <a:pt x="79" y="15"/>
                  </a:lnTo>
                  <a:lnTo>
                    <a:pt x="69" y="15"/>
                  </a:lnTo>
                  <a:lnTo>
                    <a:pt x="69" y="5"/>
                  </a:lnTo>
                  <a:lnTo>
                    <a:pt x="69" y="5"/>
                  </a:lnTo>
                  <a:lnTo>
                    <a:pt x="69" y="2"/>
                  </a:lnTo>
                  <a:lnTo>
                    <a:pt x="68" y="1"/>
                  </a:lnTo>
                  <a:lnTo>
                    <a:pt x="66" y="0"/>
                  </a:lnTo>
                  <a:lnTo>
                    <a:pt x="6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2" y="0"/>
                  </a:lnTo>
                  <a:lnTo>
                    <a:pt x="31" y="1"/>
                  </a:lnTo>
                  <a:lnTo>
                    <a:pt x="29" y="2"/>
                  </a:lnTo>
                  <a:lnTo>
                    <a:pt x="29" y="5"/>
                  </a:lnTo>
                  <a:lnTo>
                    <a:pt x="29" y="15"/>
                  </a:lnTo>
                  <a:lnTo>
                    <a:pt x="20" y="15"/>
                  </a:lnTo>
                  <a:lnTo>
                    <a:pt x="20" y="10"/>
                  </a:lnTo>
                  <a:lnTo>
                    <a:pt x="10" y="10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6" y="16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0" y="25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1" y="87"/>
                  </a:lnTo>
                  <a:lnTo>
                    <a:pt x="2" y="91"/>
                  </a:lnTo>
                  <a:lnTo>
                    <a:pt x="6" y="92"/>
                  </a:lnTo>
                  <a:lnTo>
                    <a:pt x="10" y="94"/>
                  </a:lnTo>
                  <a:lnTo>
                    <a:pt x="89" y="94"/>
                  </a:lnTo>
                  <a:lnTo>
                    <a:pt x="89" y="94"/>
                  </a:lnTo>
                  <a:lnTo>
                    <a:pt x="92" y="92"/>
                  </a:lnTo>
                  <a:lnTo>
                    <a:pt x="96" y="91"/>
                  </a:lnTo>
                  <a:lnTo>
                    <a:pt x="97" y="87"/>
                  </a:lnTo>
                  <a:lnTo>
                    <a:pt x="99" y="84"/>
                  </a:lnTo>
                  <a:lnTo>
                    <a:pt x="99" y="25"/>
                  </a:lnTo>
                  <a:lnTo>
                    <a:pt x="99" y="25"/>
                  </a:lnTo>
                  <a:lnTo>
                    <a:pt x="97" y="21"/>
                  </a:lnTo>
                  <a:lnTo>
                    <a:pt x="96" y="17"/>
                  </a:lnTo>
                  <a:lnTo>
                    <a:pt x="92" y="16"/>
                  </a:lnTo>
                  <a:lnTo>
                    <a:pt x="89" y="15"/>
                  </a:lnTo>
                  <a:lnTo>
                    <a:pt x="89" y="15"/>
                  </a:lnTo>
                  <a:close/>
                  <a:moveTo>
                    <a:pt x="39" y="10"/>
                  </a:moveTo>
                  <a:lnTo>
                    <a:pt x="59" y="10"/>
                  </a:lnTo>
                  <a:lnTo>
                    <a:pt x="59" y="15"/>
                  </a:lnTo>
                  <a:lnTo>
                    <a:pt x="39" y="15"/>
                  </a:lnTo>
                  <a:lnTo>
                    <a:pt x="39" y="10"/>
                  </a:lnTo>
                  <a:close/>
                  <a:moveTo>
                    <a:pt x="89" y="84"/>
                  </a:moveTo>
                  <a:lnTo>
                    <a:pt x="10" y="84"/>
                  </a:lnTo>
                  <a:lnTo>
                    <a:pt x="10" y="25"/>
                  </a:lnTo>
                  <a:lnTo>
                    <a:pt x="89" y="25"/>
                  </a:lnTo>
                  <a:lnTo>
                    <a:pt x="89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>
                <a:solidFill>
                  <a:prstClr val="black"/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9" name="Freeform 1464"/>
            <p:cNvSpPr/>
            <p:nvPr/>
          </p:nvSpPr>
          <p:spPr bwMode="auto">
            <a:xfrm>
              <a:off x="699944" y="2382710"/>
              <a:ext cx="46310" cy="78728"/>
            </a:xfrm>
            <a:custGeom>
              <a:avLst/>
              <a:gdLst>
                <a:gd name="T0" fmla="*/ 20 w 30"/>
                <a:gd name="T1" fmla="*/ 0 h 50"/>
                <a:gd name="T2" fmla="*/ 10 w 30"/>
                <a:gd name="T3" fmla="*/ 0 h 50"/>
                <a:gd name="T4" fmla="*/ 10 w 30"/>
                <a:gd name="T5" fmla="*/ 5 h 50"/>
                <a:gd name="T6" fmla="*/ 10 w 30"/>
                <a:gd name="T7" fmla="*/ 5 h 50"/>
                <a:gd name="T8" fmla="*/ 7 w 30"/>
                <a:gd name="T9" fmla="*/ 7 h 50"/>
                <a:gd name="T10" fmla="*/ 3 w 30"/>
                <a:gd name="T11" fmla="*/ 10 h 50"/>
                <a:gd name="T12" fmla="*/ 2 w 30"/>
                <a:gd name="T13" fmla="*/ 14 h 50"/>
                <a:gd name="T14" fmla="*/ 0 w 30"/>
                <a:gd name="T15" fmla="*/ 18 h 50"/>
                <a:gd name="T16" fmla="*/ 0 w 30"/>
                <a:gd name="T17" fmla="*/ 18 h 50"/>
                <a:gd name="T18" fmla="*/ 2 w 30"/>
                <a:gd name="T19" fmla="*/ 23 h 50"/>
                <a:gd name="T20" fmla="*/ 4 w 30"/>
                <a:gd name="T21" fmla="*/ 26 h 50"/>
                <a:gd name="T22" fmla="*/ 8 w 30"/>
                <a:gd name="T23" fmla="*/ 29 h 50"/>
                <a:gd name="T24" fmla="*/ 13 w 30"/>
                <a:gd name="T25" fmla="*/ 30 h 50"/>
                <a:gd name="T26" fmla="*/ 18 w 30"/>
                <a:gd name="T27" fmla="*/ 30 h 50"/>
                <a:gd name="T28" fmla="*/ 18 w 30"/>
                <a:gd name="T29" fmla="*/ 30 h 50"/>
                <a:gd name="T30" fmla="*/ 19 w 30"/>
                <a:gd name="T31" fmla="*/ 31 h 50"/>
                <a:gd name="T32" fmla="*/ 20 w 30"/>
                <a:gd name="T33" fmla="*/ 33 h 50"/>
                <a:gd name="T34" fmla="*/ 20 w 30"/>
                <a:gd name="T35" fmla="*/ 33 h 50"/>
                <a:gd name="T36" fmla="*/ 19 w 30"/>
                <a:gd name="T37" fmla="*/ 34 h 50"/>
                <a:gd name="T38" fmla="*/ 18 w 30"/>
                <a:gd name="T39" fmla="*/ 35 h 50"/>
                <a:gd name="T40" fmla="*/ 0 w 30"/>
                <a:gd name="T41" fmla="*/ 35 h 50"/>
                <a:gd name="T42" fmla="*/ 0 w 30"/>
                <a:gd name="T43" fmla="*/ 45 h 50"/>
                <a:gd name="T44" fmla="*/ 10 w 30"/>
                <a:gd name="T45" fmla="*/ 45 h 50"/>
                <a:gd name="T46" fmla="*/ 10 w 30"/>
                <a:gd name="T47" fmla="*/ 50 h 50"/>
                <a:gd name="T48" fmla="*/ 20 w 30"/>
                <a:gd name="T49" fmla="*/ 50 h 50"/>
                <a:gd name="T50" fmla="*/ 20 w 30"/>
                <a:gd name="T51" fmla="*/ 45 h 50"/>
                <a:gd name="T52" fmla="*/ 20 w 30"/>
                <a:gd name="T53" fmla="*/ 45 h 50"/>
                <a:gd name="T54" fmla="*/ 24 w 30"/>
                <a:gd name="T55" fmla="*/ 44 h 50"/>
                <a:gd name="T56" fmla="*/ 28 w 30"/>
                <a:gd name="T57" fmla="*/ 40 h 50"/>
                <a:gd name="T58" fmla="*/ 29 w 30"/>
                <a:gd name="T59" fmla="*/ 36 h 50"/>
                <a:gd name="T60" fmla="*/ 30 w 30"/>
                <a:gd name="T61" fmla="*/ 33 h 50"/>
                <a:gd name="T62" fmla="*/ 30 w 30"/>
                <a:gd name="T63" fmla="*/ 33 h 50"/>
                <a:gd name="T64" fmla="*/ 29 w 30"/>
                <a:gd name="T65" fmla="*/ 28 h 50"/>
                <a:gd name="T66" fmla="*/ 26 w 30"/>
                <a:gd name="T67" fmla="*/ 24 h 50"/>
                <a:gd name="T68" fmla="*/ 23 w 30"/>
                <a:gd name="T69" fmla="*/ 21 h 50"/>
                <a:gd name="T70" fmla="*/ 18 w 30"/>
                <a:gd name="T71" fmla="*/ 20 h 50"/>
                <a:gd name="T72" fmla="*/ 13 w 30"/>
                <a:gd name="T73" fmla="*/ 20 h 50"/>
                <a:gd name="T74" fmla="*/ 13 w 30"/>
                <a:gd name="T75" fmla="*/ 20 h 50"/>
                <a:gd name="T76" fmla="*/ 11 w 30"/>
                <a:gd name="T77" fmla="*/ 19 h 50"/>
                <a:gd name="T78" fmla="*/ 10 w 30"/>
                <a:gd name="T79" fmla="*/ 18 h 50"/>
                <a:gd name="T80" fmla="*/ 10 w 30"/>
                <a:gd name="T81" fmla="*/ 18 h 50"/>
                <a:gd name="T82" fmla="*/ 11 w 30"/>
                <a:gd name="T83" fmla="*/ 17 h 50"/>
                <a:gd name="T84" fmla="*/ 13 w 30"/>
                <a:gd name="T85" fmla="*/ 15 h 50"/>
                <a:gd name="T86" fmla="*/ 30 w 30"/>
                <a:gd name="T87" fmla="*/ 15 h 50"/>
                <a:gd name="T88" fmla="*/ 30 w 30"/>
                <a:gd name="T89" fmla="*/ 5 h 50"/>
                <a:gd name="T90" fmla="*/ 20 w 30"/>
                <a:gd name="T91" fmla="*/ 5 h 50"/>
                <a:gd name="T92" fmla="*/ 20 w 30"/>
                <a:gd name="T9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0" h="50">
                  <a:moveTo>
                    <a:pt x="20" y="0"/>
                  </a:moveTo>
                  <a:lnTo>
                    <a:pt x="10" y="0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7" y="7"/>
                  </a:lnTo>
                  <a:lnTo>
                    <a:pt x="3" y="10"/>
                  </a:lnTo>
                  <a:lnTo>
                    <a:pt x="2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23"/>
                  </a:lnTo>
                  <a:lnTo>
                    <a:pt x="4" y="26"/>
                  </a:lnTo>
                  <a:lnTo>
                    <a:pt x="8" y="29"/>
                  </a:lnTo>
                  <a:lnTo>
                    <a:pt x="13" y="30"/>
                  </a:lnTo>
                  <a:lnTo>
                    <a:pt x="18" y="30"/>
                  </a:lnTo>
                  <a:lnTo>
                    <a:pt x="18" y="30"/>
                  </a:lnTo>
                  <a:lnTo>
                    <a:pt x="19" y="31"/>
                  </a:lnTo>
                  <a:lnTo>
                    <a:pt x="20" y="33"/>
                  </a:lnTo>
                  <a:lnTo>
                    <a:pt x="20" y="33"/>
                  </a:lnTo>
                  <a:lnTo>
                    <a:pt x="19" y="34"/>
                  </a:lnTo>
                  <a:lnTo>
                    <a:pt x="18" y="35"/>
                  </a:lnTo>
                  <a:lnTo>
                    <a:pt x="0" y="35"/>
                  </a:lnTo>
                  <a:lnTo>
                    <a:pt x="0" y="45"/>
                  </a:lnTo>
                  <a:lnTo>
                    <a:pt x="10" y="45"/>
                  </a:lnTo>
                  <a:lnTo>
                    <a:pt x="10" y="50"/>
                  </a:lnTo>
                  <a:lnTo>
                    <a:pt x="20" y="50"/>
                  </a:lnTo>
                  <a:lnTo>
                    <a:pt x="20" y="45"/>
                  </a:lnTo>
                  <a:lnTo>
                    <a:pt x="20" y="45"/>
                  </a:lnTo>
                  <a:lnTo>
                    <a:pt x="24" y="44"/>
                  </a:lnTo>
                  <a:lnTo>
                    <a:pt x="28" y="40"/>
                  </a:lnTo>
                  <a:lnTo>
                    <a:pt x="29" y="36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29" y="28"/>
                  </a:lnTo>
                  <a:lnTo>
                    <a:pt x="26" y="24"/>
                  </a:lnTo>
                  <a:lnTo>
                    <a:pt x="23" y="21"/>
                  </a:lnTo>
                  <a:lnTo>
                    <a:pt x="18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1" y="19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1" y="17"/>
                  </a:lnTo>
                  <a:lnTo>
                    <a:pt x="13" y="15"/>
                  </a:lnTo>
                  <a:lnTo>
                    <a:pt x="30" y="15"/>
                  </a:lnTo>
                  <a:lnTo>
                    <a:pt x="30" y="5"/>
                  </a:lnTo>
                  <a:lnTo>
                    <a:pt x="20" y="5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>
                <a:solidFill>
                  <a:prstClr val="black"/>
                </a:solidFill>
                <a:latin typeface="微软雅黑" charset="0"/>
                <a:ea typeface="微软雅黑" charset="0"/>
              </a:endParaRPr>
            </a:p>
          </p:txBody>
        </p:sp>
      </p:grpSp>
      <p:grpSp>
        <p:nvGrpSpPr>
          <p:cNvPr id="10" name="深度视觉·原创设计 https://www.docer.com/works?userid=22383862"/>
          <p:cNvGrpSpPr/>
          <p:nvPr/>
        </p:nvGrpSpPr>
        <p:grpSpPr>
          <a:xfrm>
            <a:off x="1335781" y="4581631"/>
            <a:ext cx="331275" cy="343112"/>
            <a:chOff x="1755811" y="877639"/>
            <a:chExt cx="129667" cy="134300"/>
          </a:xfrm>
          <a:solidFill>
            <a:schemeClr val="accent1"/>
          </a:solidFill>
        </p:grpSpPr>
        <p:sp>
          <p:nvSpPr>
            <p:cNvPr id="11" name="Freeform 1375"/>
            <p:cNvSpPr>
              <a:spLocks noEditPoints="1"/>
            </p:cNvSpPr>
            <p:nvPr/>
          </p:nvSpPr>
          <p:spPr bwMode="auto">
            <a:xfrm>
              <a:off x="1755811" y="891531"/>
              <a:ext cx="78728" cy="106514"/>
            </a:xfrm>
            <a:custGeom>
              <a:avLst/>
              <a:gdLst>
                <a:gd name="T0" fmla="*/ 51 w 51"/>
                <a:gd name="T1" fmla="*/ 35 h 69"/>
                <a:gd name="T2" fmla="*/ 51 w 51"/>
                <a:gd name="T3" fmla="*/ 35 h 69"/>
                <a:gd name="T4" fmla="*/ 51 w 51"/>
                <a:gd name="T5" fmla="*/ 30 h 69"/>
                <a:gd name="T6" fmla="*/ 47 w 51"/>
                <a:gd name="T7" fmla="*/ 27 h 69"/>
                <a:gd name="T8" fmla="*/ 16 w 51"/>
                <a:gd name="T9" fmla="*/ 2 h 69"/>
                <a:gd name="T10" fmla="*/ 16 w 51"/>
                <a:gd name="T11" fmla="*/ 2 h 69"/>
                <a:gd name="T12" fmla="*/ 14 w 51"/>
                <a:gd name="T13" fmla="*/ 1 h 69"/>
                <a:gd name="T14" fmla="*/ 11 w 51"/>
                <a:gd name="T15" fmla="*/ 0 h 69"/>
                <a:gd name="T16" fmla="*/ 9 w 51"/>
                <a:gd name="T17" fmla="*/ 0 h 69"/>
                <a:gd name="T18" fmla="*/ 5 w 51"/>
                <a:gd name="T19" fmla="*/ 1 h 69"/>
                <a:gd name="T20" fmla="*/ 5 w 51"/>
                <a:gd name="T21" fmla="*/ 1 h 69"/>
                <a:gd name="T22" fmla="*/ 4 w 51"/>
                <a:gd name="T23" fmla="*/ 2 h 69"/>
                <a:gd name="T24" fmla="*/ 1 w 51"/>
                <a:gd name="T25" fmla="*/ 5 h 69"/>
                <a:gd name="T26" fmla="*/ 0 w 51"/>
                <a:gd name="T27" fmla="*/ 7 h 69"/>
                <a:gd name="T28" fmla="*/ 0 w 51"/>
                <a:gd name="T29" fmla="*/ 10 h 69"/>
                <a:gd name="T30" fmla="*/ 0 w 51"/>
                <a:gd name="T31" fmla="*/ 59 h 69"/>
                <a:gd name="T32" fmla="*/ 0 w 51"/>
                <a:gd name="T33" fmla="*/ 59 h 69"/>
                <a:gd name="T34" fmla="*/ 0 w 51"/>
                <a:gd name="T35" fmla="*/ 62 h 69"/>
                <a:gd name="T36" fmla="*/ 1 w 51"/>
                <a:gd name="T37" fmla="*/ 64 h 69"/>
                <a:gd name="T38" fmla="*/ 4 w 51"/>
                <a:gd name="T39" fmla="*/ 67 h 69"/>
                <a:gd name="T40" fmla="*/ 5 w 51"/>
                <a:gd name="T41" fmla="*/ 68 h 69"/>
                <a:gd name="T42" fmla="*/ 5 w 51"/>
                <a:gd name="T43" fmla="*/ 68 h 69"/>
                <a:gd name="T44" fmla="*/ 9 w 51"/>
                <a:gd name="T45" fmla="*/ 69 h 69"/>
                <a:gd name="T46" fmla="*/ 11 w 51"/>
                <a:gd name="T47" fmla="*/ 69 h 69"/>
                <a:gd name="T48" fmla="*/ 14 w 51"/>
                <a:gd name="T49" fmla="*/ 68 h 69"/>
                <a:gd name="T50" fmla="*/ 16 w 51"/>
                <a:gd name="T51" fmla="*/ 67 h 69"/>
                <a:gd name="T52" fmla="*/ 47 w 51"/>
                <a:gd name="T53" fmla="*/ 42 h 69"/>
                <a:gd name="T54" fmla="*/ 47 w 51"/>
                <a:gd name="T55" fmla="*/ 42 h 69"/>
                <a:gd name="T56" fmla="*/ 51 w 51"/>
                <a:gd name="T57" fmla="*/ 39 h 69"/>
                <a:gd name="T58" fmla="*/ 51 w 51"/>
                <a:gd name="T59" fmla="*/ 35 h 69"/>
                <a:gd name="T60" fmla="*/ 51 w 51"/>
                <a:gd name="T61" fmla="*/ 35 h 69"/>
                <a:gd name="T62" fmla="*/ 10 w 51"/>
                <a:gd name="T63" fmla="*/ 59 h 69"/>
                <a:gd name="T64" fmla="*/ 10 w 51"/>
                <a:gd name="T65" fmla="*/ 10 h 69"/>
                <a:gd name="T66" fmla="*/ 41 w 51"/>
                <a:gd name="T67" fmla="*/ 35 h 69"/>
                <a:gd name="T68" fmla="*/ 10 w 51"/>
                <a:gd name="T69" fmla="*/ 5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69">
                  <a:moveTo>
                    <a:pt x="51" y="35"/>
                  </a:moveTo>
                  <a:lnTo>
                    <a:pt x="51" y="35"/>
                  </a:lnTo>
                  <a:lnTo>
                    <a:pt x="51" y="30"/>
                  </a:lnTo>
                  <a:lnTo>
                    <a:pt x="47" y="27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1"/>
                  </a:lnTo>
                  <a:lnTo>
                    <a:pt x="11" y="0"/>
                  </a:lnTo>
                  <a:lnTo>
                    <a:pt x="9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4" y="2"/>
                  </a:lnTo>
                  <a:lnTo>
                    <a:pt x="1" y="5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62"/>
                  </a:lnTo>
                  <a:lnTo>
                    <a:pt x="1" y="64"/>
                  </a:lnTo>
                  <a:lnTo>
                    <a:pt x="4" y="67"/>
                  </a:lnTo>
                  <a:lnTo>
                    <a:pt x="5" y="68"/>
                  </a:lnTo>
                  <a:lnTo>
                    <a:pt x="5" y="68"/>
                  </a:lnTo>
                  <a:lnTo>
                    <a:pt x="9" y="69"/>
                  </a:lnTo>
                  <a:lnTo>
                    <a:pt x="11" y="69"/>
                  </a:lnTo>
                  <a:lnTo>
                    <a:pt x="14" y="68"/>
                  </a:lnTo>
                  <a:lnTo>
                    <a:pt x="16" y="67"/>
                  </a:lnTo>
                  <a:lnTo>
                    <a:pt x="47" y="42"/>
                  </a:lnTo>
                  <a:lnTo>
                    <a:pt x="47" y="42"/>
                  </a:lnTo>
                  <a:lnTo>
                    <a:pt x="51" y="39"/>
                  </a:lnTo>
                  <a:lnTo>
                    <a:pt x="51" y="35"/>
                  </a:lnTo>
                  <a:lnTo>
                    <a:pt x="51" y="35"/>
                  </a:lnTo>
                  <a:close/>
                  <a:moveTo>
                    <a:pt x="10" y="59"/>
                  </a:moveTo>
                  <a:lnTo>
                    <a:pt x="10" y="10"/>
                  </a:lnTo>
                  <a:lnTo>
                    <a:pt x="41" y="35"/>
                  </a:lnTo>
                  <a:lnTo>
                    <a:pt x="10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>
                <a:solidFill>
                  <a:prstClr val="black"/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12" name="Freeform 1376"/>
            <p:cNvSpPr/>
            <p:nvPr/>
          </p:nvSpPr>
          <p:spPr bwMode="auto">
            <a:xfrm>
              <a:off x="1797488" y="877639"/>
              <a:ext cx="87990" cy="134300"/>
            </a:xfrm>
            <a:custGeom>
              <a:avLst/>
              <a:gdLst>
                <a:gd name="T0" fmla="*/ 55 w 57"/>
                <a:gd name="T1" fmla="*/ 40 h 87"/>
                <a:gd name="T2" fmla="*/ 5 w 57"/>
                <a:gd name="T3" fmla="*/ 0 h 87"/>
                <a:gd name="T4" fmla="*/ 0 w 57"/>
                <a:gd name="T5" fmla="*/ 8 h 87"/>
                <a:gd name="T6" fmla="*/ 45 w 57"/>
                <a:gd name="T7" fmla="*/ 44 h 87"/>
                <a:gd name="T8" fmla="*/ 0 w 57"/>
                <a:gd name="T9" fmla="*/ 79 h 87"/>
                <a:gd name="T10" fmla="*/ 5 w 57"/>
                <a:gd name="T11" fmla="*/ 87 h 87"/>
                <a:gd name="T12" fmla="*/ 55 w 57"/>
                <a:gd name="T13" fmla="*/ 47 h 87"/>
                <a:gd name="T14" fmla="*/ 55 w 57"/>
                <a:gd name="T15" fmla="*/ 47 h 87"/>
                <a:gd name="T16" fmla="*/ 57 w 57"/>
                <a:gd name="T17" fmla="*/ 46 h 87"/>
                <a:gd name="T18" fmla="*/ 57 w 57"/>
                <a:gd name="T19" fmla="*/ 44 h 87"/>
                <a:gd name="T20" fmla="*/ 57 w 57"/>
                <a:gd name="T21" fmla="*/ 44 h 87"/>
                <a:gd name="T22" fmla="*/ 57 w 57"/>
                <a:gd name="T23" fmla="*/ 41 h 87"/>
                <a:gd name="T24" fmla="*/ 55 w 57"/>
                <a:gd name="T25" fmla="*/ 40 h 87"/>
                <a:gd name="T26" fmla="*/ 55 w 57"/>
                <a:gd name="T27" fmla="*/ 4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87">
                  <a:moveTo>
                    <a:pt x="55" y="40"/>
                  </a:moveTo>
                  <a:lnTo>
                    <a:pt x="5" y="0"/>
                  </a:lnTo>
                  <a:lnTo>
                    <a:pt x="0" y="8"/>
                  </a:lnTo>
                  <a:lnTo>
                    <a:pt x="45" y="44"/>
                  </a:lnTo>
                  <a:lnTo>
                    <a:pt x="0" y="79"/>
                  </a:lnTo>
                  <a:lnTo>
                    <a:pt x="5" y="87"/>
                  </a:lnTo>
                  <a:lnTo>
                    <a:pt x="55" y="47"/>
                  </a:lnTo>
                  <a:lnTo>
                    <a:pt x="55" y="47"/>
                  </a:lnTo>
                  <a:lnTo>
                    <a:pt x="57" y="46"/>
                  </a:lnTo>
                  <a:lnTo>
                    <a:pt x="57" y="44"/>
                  </a:lnTo>
                  <a:lnTo>
                    <a:pt x="57" y="44"/>
                  </a:lnTo>
                  <a:lnTo>
                    <a:pt x="57" y="41"/>
                  </a:lnTo>
                  <a:lnTo>
                    <a:pt x="55" y="40"/>
                  </a:lnTo>
                  <a:lnTo>
                    <a:pt x="5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>
                <a:solidFill>
                  <a:prstClr val="black"/>
                </a:solidFill>
                <a:latin typeface="微软雅黑" charset="0"/>
                <a:ea typeface="微软雅黑" charset="0"/>
              </a:endParaRPr>
            </a:p>
          </p:txBody>
        </p:sp>
      </p:grpSp>
      <p:sp>
        <p:nvSpPr>
          <p:cNvPr id="13" name="深度视觉·原创设计 https://www.docer.com/works?userid=22383862"/>
          <p:cNvSpPr/>
          <p:nvPr/>
        </p:nvSpPr>
        <p:spPr>
          <a:xfrm>
            <a:off x="2074904" y="1868978"/>
            <a:ext cx="2467853" cy="834772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2074904" y="1518763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Open Sans" pitchFamily="34" charset="0"/>
                <a:sym typeface="+mn-ea"/>
              </a:rPr>
              <a:t>添加标题</a:t>
            </a:r>
            <a:endParaRPr kumimoji="0" lang="zh-CN" altLang="en-US" sz="186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Open Sans" pitchFamily="34" charset="0"/>
              <a:sym typeface="+mn-ea"/>
            </a:endParaRPr>
          </a:p>
        </p:txBody>
      </p:sp>
      <p:sp>
        <p:nvSpPr>
          <p:cNvPr id="15" name="深度视觉·原创设计 https://www.docer.com/works?userid=22383862"/>
          <p:cNvSpPr/>
          <p:nvPr/>
        </p:nvSpPr>
        <p:spPr>
          <a:xfrm>
            <a:off x="2085064" y="3357508"/>
            <a:ext cx="2467853" cy="834772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16" name="深度视觉·原创设计 https://www.docer.com/works?userid=22383862"/>
          <p:cNvSpPr/>
          <p:nvPr/>
        </p:nvSpPr>
        <p:spPr>
          <a:xfrm>
            <a:off x="2085064" y="3007293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Open Sans" pitchFamily="34" charset="0"/>
                <a:sym typeface="+mn-ea"/>
              </a:rPr>
              <a:t>添加标题</a:t>
            </a:r>
            <a:endParaRPr kumimoji="0" lang="zh-CN" altLang="en-US" sz="186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Open Sans" pitchFamily="34" charset="0"/>
              <a:sym typeface="+mn-ea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2085064" y="4889247"/>
            <a:ext cx="2467853" cy="834772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18" name="深度视觉·原创设计 https://www.docer.com/works?userid=22383862"/>
          <p:cNvSpPr/>
          <p:nvPr/>
        </p:nvSpPr>
        <p:spPr>
          <a:xfrm>
            <a:off x="2085064" y="4539032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Open Sans" pitchFamily="34" charset="0"/>
                <a:sym typeface="+mn-ea"/>
              </a:rPr>
              <a:t>添加标题</a:t>
            </a:r>
            <a:endParaRPr kumimoji="0" lang="zh-CN" altLang="en-US" sz="186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Open Sans" pitchFamily="34" charset="0"/>
              <a:sym typeface="+mn-ea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398863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pic>
        <p:nvPicPr>
          <p:cNvPr id="22" name="图片 21" descr="IMG_5243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170" y="1461135"/>
            <a:ext cx="6386830" cy="42627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15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415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31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31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IMG_5253 2"/>
          <p:cNvPicPr>
            <a:picLocks noChangeAspect="1"/>
          </p:cNvPicPr>
          <p:nvPr/>
        </p:nvPicPr>
        <p:blipFill>
          <a:blip r:embed="rId1"/>
          <a:srcRect t="2156" b="3466"/>
          <a:stretch>
            <a:fillRect/>
          </a:stretch>
        </p:blipFill>
        <p:spPr>
          <a:xfrm>
            <a:off x="5446395" y="1635125"/>
            <a:ext cx="6751955" cy="4215765"/>
          </a:xfrm>
          <a:prstGeom prst="rect">
            <a:avLst/>
          </a:prstGeom>
        </p:spPr>
      </p:pic>
      <p:sp>
        <p:nvSpPr>
          <p:cNvPr id="3" name="深度视觉·原创设计 https://www.docer.com/works?userid=22383862"/>
          <p:cNvSpPr/>
          <p:nvPr/>
        </p:nvSpPr>
        <p:spPr>
          <a:xfrm>
            <a:off x="635" y="1648460"/>
            <a:ext cx="5445760" cy="421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微软雅黑" charset="0"/>
              <a:ea typeface="微软雅黑" charset="0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9937507" y="3674461"/>
            <a:ext cx="2254718" cy="219046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0324388" y="4202930"/>
            <a:ext cx="1480956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04</a:t>
            </a:r>
            <a:endParaRPr kumimoji="1" lang="en-US" altLang="zh-CN" sz="66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 flipH="1">
            <a:off x="1109018" y="2283583"/>
            <a:ext cx="3230161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rPr>
              <a:t>输入文案</a:t>
            </a:r>
            <a:endParaRPr lang="zh-CN" altLang="en-US" sz="4400" b="1" spc="500" dirty="0">
              <a:solidFill>
                <a:schemeClr val="bg1"/>
              </a:solidFill>
              <a:uFillTx/>
              <a:latin typeface="微软雅黑" charset="0"/>
              <a:ea typeface="微软雅黑" charset="0"/>
              <a:sym typeface="Source Han Sans SC" panose="020B0200000000000000" pitchFamily="34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108484" y="3069386"/>
            <a:ext cx="2980132" cy="134701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请在此处添加具体内容，文字尽量言简意赅，简单说明即可，不必过于繁琐，注意板面美观度。请在此处添加具体内容。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583786" y="692957"/>
            <a:ext cx="1251740" cy="39878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dist"/>
            <a:endParaRPr kumimoji="1"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IMG_5233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4576445" cy="6858000"/>
          </a:xfrm>
          <a:prstGeom prst="rect">
            <a:avLst/>
          </a:prstGeom>
        </p:spPr>
      </p:pic>
      <p:sp>
        <p:nvSpPr>
          <p:cNvPr id="2" name="深度视觉·原创设计 https://www.docer.com/works?userid=22383862"/>
          <p:cNvSpPr/>
          <p:nvPr/>
        </p:nvSpPr>
        <p:spPr>
          <a:xfrm rot="5400000">
            <a:off x="4729339" y="1011696"/>
            <a:ext cx="669608" cy="290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>
            <a:off x="0" y="0"/>
            <a:ext cx="4576445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深度视觉·原创设计 https://www.docer.com/works?userid=22383862"/>
          <p:cNvSpPr/>
          <p:nvPr/>
        </p:nvSpPr>
        <p:spPr>
          <a:xfrm>
            <a:off x="9017213" y="5388403"/>
            <a:ext cx="1296538" cy="416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</p:txBody>
      </p:sp>
      <p:sp>
        <p:nvSpPr>
          <p:cNvPr id="11" name="深度视觉·原创设计 https://www.docer.com/works?userid=22383862"/>
          <p:cNvSpPr txBox="1"/>
          <p:nvPr/>
        </p:nvSpPr>
        <p:spPr>
          <a:xfrm>
            <a:off x="9017213" y="5388403"/>
            <a:ext cx="129653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b="1" dirty="0">
                <a:solidFill>
                  <a:schemeClr val="bg2"/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  <a:cs typeface="Open Sans Light" panose="020B0306030504020204" pitchFamily="34" charset="0"/>
              </a:rPr>
              <a:t>Join Us</a:t>
            </a:r>
            <a:endParaRPr lang="id-ID" sz="1200" b="1" dirty="0">
              <a:solidFill>
                <a:schemeClr val="bg2"/>
              </a:solidFill>
              <a:latin typeface="Source Han Sans SC" panose="020B0200000000000000" pitchFamily="34" charset="-128"/>
              <a:ea typeface="Source Han Sans SC" panose="020B0200000000000000" pitchFamily="34" charset="-128"/>
              <a:cs typeface="Open Sans Light" panose="020B0306030504020204" pitchFamily="34" charset="0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10313751" y="5388403"/>
            <a:ext cx="129653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b="1" dirty="0">
                <a:latin typeface="Source Han Sans SC" panose="020B0200000000000000" pitchFamily="34" charset="-128"/>
                <a:ea typeface="Source Han Sans SC" panose="020B0200000000000000" pitchFamily="34" charset="-128"/>
                <a:cs typeface="Open Sans Light" panose="020B0306030504020204" pitchFamily="34" charset="0"/>
              </a:rPr>
              <a:t>Details</a:t>
            </a:r>
            <a:endParaRPr lang="id-ID" sz="1200" b="1" dirty="0">
              <a:latin typeface="Source Han Sans SC" panose="020B0200000000000000" pitchFamily="34" charset="-128"/>
              <a:ea typeface="Source Han Sans SC" panose="020B0200000000000000" pitchFamily="34" charset="-128"/>
              <a:cs typeface="Open Sans Light" panose="020B0306030504020204" pitchFamily="34" charset="0"/>
            </a:endParaRPr>
          </a:p>
        </p:txBody>
      </p:sp>
      <p:sp>
        <p:nvSpPr>
          <p:cNvPr id="15" name="深度视觉·原创设计 https://www.docer.com/works?userid=22383862"/>
          <p:cNvSpPr/>
          <p:nvPr/>
        </p:nvSpPr>
        <p:spPr>
          <a:xfrm>
            <a:off x="5067077" y="5388403"/>
            <a:ext cx="1296538" cy="416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</p:txBody>
      </p:sp>
      <p:sp>
        <p:nvSpPr>
          <p:cNvPr id="16" name="深度视觉·原创设计 https://www.docer.com/works?userid=22383862"/>
          <p:cNvSpPr txBox="1"/>
          <p:nvPr/>
        </p:nvSpPr>
        <p:spPr>
          <a:xfrm>
            <a:off x="5067077" y="5388403"/>
            <a:ext cx="129653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b="1" dirty="0">
                <a:solidFill>
                  <a:schemeClr val="bg2"/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  <a:cs typeface="Open Sans Light" panose="020B0306030504020204" pitchFamily="34" charset="0"/>
              </a:rPr>
              <a:t>Join Us</a:t>
            </a:r>
            <a:endParaRPr lang="id-ID" sz="1200" b="1" dirty="0">
              <a:solidFill>
                <a:schemeClr val="bg2"/>
              </a:solidFill>
              <a:latin typeface="Source Han Sans SC" panose="020B0200000000000000" pitchFamily="34" charset="-128"/>
              <a:ea typeface="Source Han Sans SC" panose="020B0200000000000000" pitchFamily="34" charset="-128"/>
              <a:cs typeface="Open Sans Light" panose="020B0306030504020204" pitchFamily="34" charset="0"/>
            </a:endParaRPr>
          </a:p>
        </p:txBody>
      </p:sp>
      <p:sp>
        <p:nvSpPr>
          <p:cNvPr id="17" name="深度视觉·原创设计 https://www.docer.com/works?userid=22383862"/>
          <p:cNvSpPr txBox="1"/>
          <p:nvPr/>
        </p:nvSpPr>
        <p:spPr>
          <a:xfrm>
            <a:off x="6363615" y="5388403"/>
            <a:ext cx="1296538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b="1" dirty="0">
                <a:latin typeface="Source Han Sans SC" panose="020B0200000000000000" pitchFamily="34" charset="-128"/>
                <a:ea typeface="Source Han Sans SC" panose="020B0200000000000000" pitchFamily="34" charset="-128"/>
                <a:cs typeface="Open Sans Light" panose="020B0306030504020204" pitchFamily="34" charset="0"/>
              </a:rPr>
              <a:t>Details</a:t>
            </a:r>
            <a:endParaRPr lang="id-ID" sz="1200" b="1" dirty="0">
              <a:latin typeface="Source Han Sans SC" panose="020B0200000000000000" pitchFamily="34" charset="-128"/>
              <a:ea typeface="Source Han Sans SC" panose="020B0200000000000000" pitchFamily="34" charset="-128"/>
              <a:cs typeface="Open Sans Light" panose="020B0306030504020204" pitchFamily="34" charset="0"/>
            </a:endParaRPr>
          </a:p>
        </p:txBody>
      </p:sp>
      <p:sp>
        <p:nvSpPr>
          <p:cNvPr id="20" name="深度视觉·原创设计 https://www.docer.com/works?userid=22383862"/>
          <p:cNvSpPr/>
          <p:nvPr/>
        </p:nvSpPr>
        <p:spPr>
          <a:xfrm>
            <a:off x="739733" y="3964372"/>
            <a:ext cx="1296538" cy="416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bg2"/>
              </a:solidFill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</p:txBody>
      </p:sp>
      <p:sp>
        <p:nvSpPr>
          <p:cNvPr id="21" name="深度视觉·原创设计 https://www.docer.com/works?userid=22383862"/>
          <p:cNvSpPr txBox="1"/>
          <p:nvPr/>
        </p:nvSpPr>
        <p:spPr>
          <a:xfrm>
            <a:off x="739733" y="3964372"/>
            <a:ext cx="1296538" cy="316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solidFill>
                  <a:schemeClr val="bg2"/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  <a:cs typeface="Open Sans Light" panose="020B0306030504020204" pitchFamily="34" charset="0"/>
              </a:rPr>
              <a:t>Join Us</a:t>
            </a:r>
            <a:endParaRPr lang="id-ID" sz="1100" b="1" dirty="0">
              <a:solidFill>
                <a:schemeClr val="bg2"/>
              </a:solidFill>
              <a:latin typeface="Source Han Sans SC" panose="020B0200000000000000" pitchFamily="34" charset="-128"/>
              <a:ea typeface="Source Han Sans SC" panose="020B0200000000000000" pitchFamily="34" charset="-128"/>
              <a:cs typeface="Open Sans Light" panose="020B0306030504020204" pitchFamily="34" charset="0"/>
            </a:endParaRPr>
          </a:p>
        </p:txBody>
      </p:sp>
      <p:sp>
        <p:nvSpPr>
          <p:cNvPr id="22" name="深度视觉·原创设计 https://www.docer.com/works?userid=22383862"/>
          <p:cNvSpPr txBox="1"/>
          <p:nvPr/>
        </p:nvSpPr>
        <p:spPr>
          <a:xfrm>
            <a:off x="2036271" y="3964372"/>
            <a:ext cx="1296538" cy="316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solidFill>
                  <a:schemeClr val="bg2"/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  <a:cs typeface="Open Sans Light" panose="020B0306030504020204" pitchFamily="34" charset="0"/>
              </a:rPr>
              <a:t>Details</a:t>
            </a:r>
            <a:endParaRPr lang="id-ID" sz="1100" b="1" dirty="0">
              <a:solidFill>
                <a:schemeClr val="bg2"/>
              </a:solidFill>
              <a:latin typeface="Source Han Sans SC" panose="020B0200000000000000" pitchFamily="34" charset="-128"/>
              <a:ea typeface="Source Han Sans SC" panose="020B0200000000000000" pitchFamily="34" charset="-128"/>
              <a:cs typeface="Open Sans Light" panose="020B0306030504020204" pitchFamily="34" charset="0"/>
            </a:endParaRPr>
          </a:p>
        </p:txBody>
      </p:sp>
      <p:sp>
        <p:nvSpPr>
          <p:cNvPr id="28" name="深度视觉·原创设计 https://www.docer.com/works?userid=22383862"/>
          <p:cNvSpPr/>
          <p:nvPr/>
        </p:nvSpPr>
        <p:spPr>
          <a:xfrm>
            <a:off x="687824" y="2781129"/>
            <a:ext cx="2467853" cy="834772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/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/>
              </a:solidFill>
              <a:latin typeface="Source Han Sans SC" panose="020B0200000000000000" pitchFamily="34" charset="-128"/>
              <a:ea typeface="Source Han Sans SC" panose="020B0200000000000000" pitchFamily="34" charset="-128"/>
              <a:sym typeface="FZHei-B01S" panose="02010601030101010101" pitchFamily="2" charset="-122"/>
            </a:endParaRPr>
          </a:p>
        </p:txBody>
      </p:sp>
      <p:sp>
        <p:nvSpPr>
          <p:cNvPr id="29" name="深度视觉·原创设计 https://www.docer.com/works?userid=22383862"/>
          <p:cNvSpPr/>
          <p:nvPr/>
        </p:nvSpPr>
        <p:spPr>
          <a:xfrm>
            <a:off x="687824" y="2430914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SC" panose="020B0200000000000000" pitchFamily="34" charset="-128"/>
                <a:ea typeface="Source Han Sans SC" panose="020B0200000000000000" pitchFamily="34" charset="-128"/>
                <a:cs typeface="Open Sans" pitchFamily="34" charset="0"/>
                <a:sym typeface="+mn-ea"/>
              </a:rPr>
              <a:t>添加标题</a:t>
            </a:r>
            <a:endParaRPr kumimoji="0" lang="zh-CN" altLang="en-US" sz="186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SC" panose="020B0200000000000000" pitchFamily="34" charset="-128"/>
              <a:ea typeface="Source Han Sans SC" panose="020B0200000000000000" pitchFamily="34" charset="-128"/>
              <a:cs typeface="Open Sans" pitchFamily="34" charset="0"/>
              <a:sym typeface="+mn-ea"/>
            </a:endParaRPr>
          </a:p>
        </p:txBody>
      </p:sp>
      <p:sp>
        <p:nvSpPr>
          <p:cNvPr id="32" name="深度视觉·原创设计 https://www.docer.com/works?userid=22383862"/>
          <p:cNvSpPr txBox="1"/>
          <p:nvPr/>
        </p:nvSpPr>
        <p:spPr>
          <a:xfrm>
            <a:off x="5549597" y="1144243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</a:rPr>
              <a:t>添加页面标题内容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</p:txBody>
      </p:sp>
      <p:sp>
        <p:nvSpPr>
          <p:cNvPr id="34" name="深度视觉·原创设计 https://www.docer.com/works?userid=22383862"/>
          <p:cNvSpPr/>
          <p:nvPr/>
        </p:nvSpPr>
        <p:spPr>
          <a:xfrm>
            <a:off x="5549597" y="2092332"/>
            <a:ext cx="6059782" cy="789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</a:rPr>
              <a:t>单击此处添加文字阐述添加简短问题说明文字，单击此处添加文字阐述添加简短问题说明文字。单击此处添加文字阐述添加简短问题说明文字，单击此处添加文字阐述添加简短问题说明文字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</p:txBody>
      </p:sp>
      <p:sp>
        <p:nvSpPr>
          <p:cNvPr id="35" name="深度视觉·原创设计 https://www.docer.com/works?userid=22383862"/>
          <p:cNvSpPr/>
          <p:nvPr/>
        </p:nvSpPr>
        <p:spPr>
          <a:xfrm>
            <a:off x="5020042" y="4098466"/>
            <a:ext cx="2467853" cy="834772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Source Han Sans SC" panose="020B0200000000000000" pitchFamily="34" charset="-128"/>
              <a:ea typeface="Source Han Sans SC" panose="020B0200000000000000" pitchFamily="34" charset="-128"/>
              <a:sym typeface="FZHei-B01S" panose="02010601030101010101" pitchFamily="2" charset="-122"/>
            </a:endParaRPr>
          </a:p>
        </p:txBody>
      </p:sp>
      <p:sp>
        <p:nvSpPr>
          <p:cNvPr id="36" name="深度视觉·原创设计 https://www.docer.com/works?userid=22383862"/>
          <p:cNvSpPr/>
          <p:nvPr/>
        </p:nvSpPr>
        <p:spPr>
          <a:xfrm>
            <a:off x="5020042" y="3748251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ource Han Sans SC" panose="020B0200000000000000" pitchFamily="34" charset="-128"/>
                <a:ea typeface="Source Han Sans SC" panose="020B0200000000000000" pitchFamily="34" charset="-128"/>
                <a:cs typeface="Open Sans" pitchFamily="34" charset="0"/>
                <a:sym typeface="+mn-ea"/>
              </a:rPr>
              <a:t>添加标题</a:t>
            </a:r>
            <a:endParaRPr kumimoji="0" lang="zh-CN" altLang="en-US" sz="186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ource Han Sans SC" panose="020B0200000000000000" pitchFamily="34" charset="-128"/>
              <a:ea typeface="Source Han Sans SC" panose="020B0200000000000000" pitchFamily="34" charset="-128"/>
              <a:cs typeface="Open Sans" pitchFamily="34" charset="0"/>
              <a:sym typeface="+mn-ea"/>
            </a:endParaRPr>
          </a:p>
        </p:txBody>
      </p:sp>
      <p:sp>
        <p:nvSpPr>
          <p:cNvPr id="37" name="深度视觉·原创设计 https://www.docer.com/works?userid=22383862"/>
          <p:cNvSpPr/>
          <p:nvPr/>
        </p:nvSpPr>
        <p:spPr>
          <a:xfrm>
            <a:off x="9017213" y="4098466"/>
            <a:ext cx="2467853" cy="834772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Source Han Sans SC" panose="020B0200000000000000" pitchFamily="34" charset="-128"/>
              <a:ea typeface="Source Han Sans SC" panose="020B0200000000000000" pitchFamily="34" charset="-128"/>
              <a:sym typeface="FZHei-B01S" panose="02010601030101010101" pitchFamily="2" charset="-122"/>
            </a:endParaRPr>
          </a:p>
        </p:txBody>
      </p:sp>
      <p:sp>
        <p:nvSpPr>
          <p:cNvPr id="38" name="深度视觉·原创设计 https://www.docer.com/works?userid=22383862"/>
          <p:cNvSpPr/>
          <p:nvPr/>
        </p:nvSpPr>
        <p:spPr>
          <a:xfrm>
            <a:off x="9017213" y="3748251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ource Han Sans SC" panose="020B0200000000000000" pitchFamily="34" charset="-128"/>
                <a:ea typeface="Source Han Sans SC" panose="020B0200000000000000" pitchFamily="34" charset="-128"/>
                <a:cs typeface="Open Sans" pitchFamily="34" charset="0"/>
                <a:sym typeface="+mn-ea"/>
              </a:rPr>
              <a:t>添加标题</a:t>
            </a:r>
            <a:endParaRPr kumimoji="0" lang="zh-CN" altLang="en-US" sz="186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ource Han Sans SC" panose="020B0200000000000000" pitchFamily="34" charset="-128"/>
              <a:ea typeface="Source Han Sans SC" panose="020B0200000000000000" pitchFamily="34" charset="-128"/>
              <a:cs typeface="Open Sans" pitchFamily="34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15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415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4" grpId="0"/>
      <p:bldP spid="35" grpId="0"/>
      <p:bldP spid="36" grpId="0"/>
      <p:bldP spid="37" grpId="0"/>
      <p:bldP spid="3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深度视觉·原创设计 https://www.docer.com/works?userid=22383862"/>
          <p:cNvSpPr/>
          <p:nvPr/>
        </p:nvSpPr>
        <p:spPr>
          <a:xfrm flipV="1">
            <a:off x="0" y="310965"/>
            <a:ext cx="218364" cy="5277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Medium" panose="02020900000000000000" pitchFamily="18" charset="-122"/>
            </a:endParaRPr>
          </a:p>
        </p:txBody>
      </p:sp>
      <p:cxnSp>
        <p:nvCxnSpPr>
          <p:cNvPr id="14" name="深度视觉·原创设计 https://www.docer.com/works?userid=22383862"/>
          <p:cNvCxnSpPr/>
          <p:nvPr/>
        </p:nvCxnSpPr>
        <p:spPr>
          <a:xfrm>
            <a:off x="3811119" y="583529"/>
            <a:ext cx="8380881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398863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0" y="3997926"/>
            <a:ext cx="12191999" cy="286007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PA_形状 1068"/>
          <p:cNvSpPr/>
          <p:nvPr>
            <p:custDataLst>
              <p:tags r:id="rId2"/>
            </p:custDataLst>
          </p:nvPr>
        </p:nvSpPr>
        <p:spPr>
          <a:xfrm>
            <a:off x="5684879" y="4314160"/>
            <a:ext cx="847725" cy="460375"/>
          </a:xfrm>
          <a:prstGeom prst="rect">
            <a:avLst/>
          </a:prstGeom>
          <a:noFill/>
          <a:ln w="12700">
            <a:noFill/>
            <a:miter lim="400000"/>
          </a:ln>
        </p:spPr>
        <p:txBody>
          <a:bodyPr wrap="none" lIns="22860" rIns="22860" anchor="ctr">
            <a:spAutoFit/>
          </a:bodyPr>
          <a:lstStyle>
            <a:lvl1pPr algn="ctr">
              <a:defRPr sz="3200" b="1">
                <a:solidFill>
                  <a:srgbClr val="000000"/>
                </a:solidFill>
                <a:latin typeface="Montserrat Semi Bold"/>
                <a:ea typeface="Montserrat Semi Bold"/>
                <a:cs typeface="Montserrat Semi Bold"/>
                <a:sym typeface="Montserrat Semi Bold"/>
              </a:defRPr>
            </a:lvl1pPr>
          </a:lstStyle>
          <a:p>
            <a:r>
              <a:rPr lang="zh-CN" altLang="en-US" sz="2400" dirty="0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</a:rPr>
              <a:t>标题</a:t>
            </a:r>
            <a:r>
              <a:rPr lang="en-US" altLang="zh-CN" sz="2400" dirty="0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</a:rPr>
              <a:t>2</a:t>
            </a:r>
            <a:endParaRPr lang="en-US" altLang="zh-CN" sz="2400" dirty="0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5" name="PA_形状 1069"/>
          <p:cNvSpPr/>
          <p:nvPr>
            <p:custDataLst>
              <p:tags r:id="rId3"/>
            </p:custDataLst>
          </p:nvPr>
        </p:nvSpPr>
        <p:spPr>
          <a:xfrm flipV="1">
            <a:off x="5727970" y="4771637"/>
            <a:ext cx="741121" cy="1014"/>
          </a:xfrm>
          <a:prstGeom prst="line">
            <a:avLst/>
          </a:prstGeom>
          <a:ln w="19050">
            <a:solidFill>
              <a:schemeClr val="bg1"/>
            </a:solidFill>
            <a:miter/>
          </a:ln>
        </p:spPr>
        <p:txBody>
          <a:bodyPr lIns="22860" rIns="22860"/>
          <a:lstStyle/>
          <a:p>
            <a:endParaRPr sz="900">
              <a:latin typeface="Playfair Display" panose="00000A00000000000000" pitchFamily="50" charset="0"/>
            </a:endParaRPr>
          </a:p>
        </p:txBody>
      </p:sp>
      <p:sp>
        <p:nvSpPr>
          <p:cNvPr id="26" name="PA_形状 1070"/>
          <p:cNvSpPr/>
          <p:nvPr>
            <p:custDataLst>
              <p:tags r:id="rId4"/>
            </p:custDataLst>
          </p:nvPr>
        </p:nvSpPr>
        <p:spPr>
          <a:xfrm>
            <a:off x="5371704" y="4762353"/>
            <a:ext cx="1468120" cy="337185"/>
          </a:xfrm>
          <a:prstGeom prst="rect">
            <a:avLst/>
          </a:prstGeom>
          <a:noFill/>
          <a:ln w="12700">
            <a:noFill/>
            <a:miter lim="400000"/>
          </a:ln>
        </p:spPr>
        <p:txBody>
          <a:bodyPr wrap="none" lIns="22860" rIns="22860" anchor="ctr">
            <a:spAutoFit/>
          </a:bodyPr>
          <a:lstStyle>
            <a:lvl1pPr algn="ctr">
              <a:defRPr sz="2000" b="1">
                <a:latin typeface="Montserrat Semi Bold"/>
                <a:ea typeface="Montserrat Semi Bold"/>
                <a:cs typeface="Montserrat Semi Bold"/>
                <a:sym typeface="Montserrat Semi Bold"/>
              </a:defRPr>
            </a:lvl1pPr>
          </a:lstStyle>
          <a:p>
            <a:r>
              <a:rPr lang="zh-CN" altLang="en-US" sz="1600" b="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请输入您的内容</a:t>
            </a:r>
            <a:endParaRPr lang="zh-CN" altLang="en-US" sz="1600" b="0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7" name="PA_形状 1071"/>
          <p:cNvSpPr/>
          <p:nvPr>
            <p:custDataLst>
              <p:tags r:id="rId5"/>
            </p:custDataLst>
          </p:nvPr>
        </p:nvSpPr>
        <p:spPr>
          <a:xfrm>
            <a:off x="9241991" y="4314160"/>
            <a:ext cx="847725" cy="460375"/>
          </a:xfrm>
          <a:prstGeom prst="rect">
            <a:avLst/>
          </a:prstGeom>
          <a:noFill/>
          <a:ln w="12700">
            <a:noFill/>
            <a:miter lim="400000"/>
          </a:ln>
        </p:spPr>
        <p:txBody>
          <a:bodyPr wrap="none" lIns="22860" rIns="22860" anchor="ctr">
            <a:spAutoFit/>
          </a:bodyPr>
          <a:lstStyle>
            <a:lvl1pPr algn="ctr">
              <a:defRPr sz="3200" b="1">
                <a:solidFill>
                  <a:srgbClr val="000000"/>
                </a:solidFill>
                <a:latin typeface="Montserrat Semi Bold"/>
                <a:ea typeface="Montserrat Semi Bold"/>
                <a:cs typeface="Montserrat Semi Bold"/>
                <a:sym typeface="Montserrat Semi Bold"/>
              </a:defRPr>
            </a:lvl1pPr>
          </a:lstStyle>
          <a:p>
            <a:r>
              <a:rPr lang="zh-CN" altLang="en-US" sz="2400" dirty="0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</a:rPr>
              <a:t>标题</a:t>
            </a:r>
            <a:r>
              <a:rPr lang="en-US" altLang="zh-CN" sz="2400" dirty="0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</a:rPr>
              <a:t>3</a:t>
            </a:r>
            <a:endParaRPr lang="en-US" altLang="zh-CN" sz="2400" dirty="0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8" name="PA_形状 1072"/>
          <p:cNvSpPr/>
          <p:nvPr>
            <p:custDataLst>
              <p:tags r:id="rId6"/>
            </p:custDataLst>
          </p:nvPr>
        </p:nvSpPr>
        <p:spPr>
          <a:xfrm flipV="1">
            <a:off x="9285082" y="4771637"/>
            <a:ext cx="741121" cy="1014"/>
          </a:xfrm>
          <a:prstGeom prst="line">
            <a:avLst/>
          </a:prstGeom>
          <a:ln w="19050">
            <a:solidFill>
              <a:schemeClr val="bg1"/>
            </a:solidFill>
            <a:miter/>
          </a:ln>
        </p:spPr>
        <p:txBody>
          <a:bodyPr lIns="22860" rIns="22860"/>
          <a:lstStyle/>
          <a:p>
            <a:endParaRPr sz="900">
              <a:latin typeface="Playfair Display" panose="00000A00000000000000" pitchFamily="50" charset="0"/>
            </a:endParaRPr>
          </a:p>
        </p:txBody>
      </p:sp>
      <p:sp>
        <p:nvSpPr>
          <p:cNvPr id="29" name="PA_形状 1073"/>
          <p:cNvSpPr/>
          <p:nvPr>
            <p:custDataLst>
              <p:tags r:id="rId7"/>
            </p:custDataLst>
          </p:nvPr>
        </p:nvSpPr>
        <p:spPr>
          <a:xfrm>
            <a:off x="8928815" y="4762353"/>
            <a:ext cx="1468120" cy="337185"/>
          </a:xfrm>
          <a:prstGeom prst="rect">
            <a:avLst/>
          </a:prstGeom>
          <a:noFill/>
          <a:ln w="12700">
            <a:noFill/>
            <a:miter lim="400000"/>
          </a:ln>
        </p:spPr>
        <p:txBody>
          <a:bodyPr wrap="none" lIns="22860" rIns="22860" anchor="ctr">
            <a:spAutoFit/>
          </a:bodyPr>
          <a:lstStyle>
            <a:lvl1pPr algn="ctr">
              <a:defRPr sz="2000" b="1">
                <a:latin typeface="Montserrat Semi Bold"/>
                <a:ea typeface="Montserrat Semi Bold"/>
                <a:cs typeface="Montserrat Semi Bold"/>
                <a:sym typeface="Montserrat Semi Bold"/>
              </a:defRPr>
            </a:lvl1pPr>
          </a:lstStyle>
          <a:p>
            <a:r>
              <a:rPr lang="zh-CN" altLang="en-US" sz="1600" b="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请输入您的内容</a:t>
            </a:r>
            <a:endParaRPr lang="zh-CN" altLang="en-US" sz="1600" b="0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0" name="PA_形状 1074"/>
          <p:cNvSpPr/>
          <p:nvPr>
            <p:custDataLst>
              <p:tags r:id="rId8"/>
            </p:custDataLst>
          </p:nvPr>
        </p:nvSpPr>
        <p:spPr>
          <a:xfrm>
            <a:off x="2116369" y="4314160"/>
            <a:ext cx="847725" cy="460375"/>
          </a:xfrm>
          <a:prstGeom prst="rect">
            <a:avLst/>
          </a:prstGeom>
          <a:noFill/>
          <a:ln w="12700">
            <a:noFill/>
            <a:miter lim="400000"/>
          </a:ln>
        </p:spPr>
        <p:txBody>
          <a:bodyPr wrap="none" lIns="22860" rIns="22860" anchor="ctr">
            <a:spAutoFit/>
          </a:bodyPr>
          <a:lstStyle>
            <a:lvl1pPr algn="ctr">
              <a:defRPr sz="3200" b="1">
                <a:solidFill>
                  <a:srgbClr val="000000"/>
                </a:solidFill>
                <a:latin typeface="Montserrat Semi Bold"/>
                <a:ea typeface="Montserrat Semi Bold"/>
                <a:cs typeface="Montserrat Semi Bold"/>
                <a:sym typeface="Montserrat Semi Bold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</a:rPr>
              <a:t>标题</a:t>
            </a:r>
            <a:r>
              <a:rPr lang="en-US" altLang="zh-CN" sz="2400" dirty="0">
                <a:solidFill>
                  <a:schemeClr val="tx1"/>
                </a:solidFill>
                <a:latin typeface="微软雅黑" charset="0"/>
                <a:ea typeface="微软雅黑" charset="0"/>
                <a:cs typeface="微软雅黑" charset="0"/>
              </a:rPr>
              <a:t>1</a:t>
            </a:r>
            <a:endParaRPr lang="en-US" altLang="zh-CN" sz="2400" dirty="0">
              <a:solidFill>
                <a:schemeClr val="tx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31" name="PA_形状 1075"/>
          <p:cNvSpPr/>
          <p:nvPr>
            <p:custDataLst>
              <p:tags r:id="rId9"/>
            </p:custDataLst>
          </p:nvPr>
        </p:nvSpPr>
        <p:spPr>
          <a:xfrm flipV="1">
            <a:off x="2159457" y="4771637"/>
            <a:ext cx="741120" cy="1014"/>
          </a:xfrm>
          <a:prstGeom prst="line">
            <a:avLst/>
          </a:prstGeom>
          <a:ln w="19050">
            <a:solidFill>
              <a:schemeClr val="bg1"/>
            </a:solidFill>
            <a:miter/>
          </a:ln>
        </p:spPr>
        <p:txBody>
          <a:bodyPr lIns="22860" rIns="22860"/>
          <a:lstStyle/>
          <a:p>
            <a:endParaRPr sz="900">
              <a:latin typeface="Playfair Display" panose="00000A00000000000000" pitchFamily="50" charset="0"/>
            </a:endParaRPr>
          </a:p>
        </p:txBody>
      </p:sp>
      <p:sp>
        <p:nvSpPr>
          <p:cNvPr id="32" name="PA_形状 1076"/>
          <p:cNvSpPr/>
          <p:nvPr>
            <p:custDataLst>
              <p:tags r:id="rId10"/>
            </p:custDataLst>
          </p:nvPr>
        </p:nvSpPr>
        <p:spPr>
          <a:xfrm>
            <a:off x="1803194" y="4762353"/>
            <a:ext cx="1468120" cy="337185"/>
          </a:xfrm>
          <a:prstGeom prst="rect">
            <a:avLst/>
          </a:prstGeom>
          <a:noFill/>
          <a:ln w="12700">
            <a:noFill/>
            <a:miter lim="400000"/>
          </a:ln>
        </p:spPr>
        <p:txBody>
          <a:bodyPr wrap="none" lIns="22860" rIns="22860" anchor="ctr">
            <a:spAutoFit/>
          </a:bodyPr>
          <a:lstStyle>
            <a:lvl1pPr algn="ctr">
              <a:defRPr sz="2000" b="1">
                <a:latin typeface="Montserrat Semi Bold"/>
                <a:ea typeface="Montserrat Semi Bold"/>
                <a:cs typeface="Montserrat Semi Bold"/>
                <a:sym typeface="Montserrat Semi Bold"/>
              </a:defRPr>
            </a:lvl1pPr>
          </a:lstStyle>
          <a:p>
            <a:r>
              <a:rPr lang="zh-CN" altLang="en-US" sz="1600" b="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请输入您的内容</a:t>
            </a:r>
            <a:endParaRPr lang="zh-CN" altLang="en-US" sz="1600" b="0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3" name="PA_形状 1077"/>
          <p:cNvSpPr/>
          <p:nvPr>
            <p:custDataLst>
              <p:tags r:id="rId11"/>
            </p:custDataLst>
          </p:nvPr>
        </p:nvSpPr>
        <p:spPr>
          <a:xfrm>
            <a:off x="5819146" y="2991105"/>
            <a:ext cx="573235" cy="1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22860" rIns="22860"/>
          <a:lstStyle/>
          <a:p>
            <a:endParaRPr sz="900">
              <a:latin typeface="Playfair Display" panose="00000A00000000000000" pitchFamily="50" charset="0"/>
            </a:endParaRPr>
          </a:p>
        </p:txBody>
      </p:sp>
      <p:sp>
        <p:nvSpPr>
          <p:cNvPr id="34" name="PA_形状 1078"/>
          <p:cNvSpPr/>
          <p:nvPr>
            <p:custDataLst>
              <p:tags r:id="rId12"/>
            </p:custDataLst>
          </p:nvPr>
        </p:nvSpPr>
        <p:spPr>
          <a:xfrm>
            <a:off x="6102498" y="2759426"/>
            <a:ext cx="1" cy="463357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22860" rIns="22860"/>
          <a:lstStyle/>
          <a:p>
            <a:endParaRPr sz="900">
              <a:latin typeface="Playfair Display" panose="00000A00000000000000" pitchFamily="50" charset="0"/>
            </a:endParaRPr>
          </a:p>
        </p:txBody>
      </p:sp>
      <p:pic>
        <p:nvPicPr>
          <p:cNvPr id="5" name="图片 4" descr="116382008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66420" y="1803400"/>
            <a:ext cx="3543300" cy="2361565"/>
          </a:xfrm>
          <a:prstGeom prst="rect">
            <a:avLst/>
          </a:prstGeom>
        </p:spPr>
      </p:pic>
      <p:pic>
        <p:nvPicPr>
          <p:cNvPr id="6" name="图片 5" descr="116381999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325620" y="1804035"/>
            <a:ext cx="3540125" cy="2360295"/>
          </a:xfrm>
          <a:prstGeom prst="rect">
            <a:avLst/>
          </a:prstGeom>
        </p:spPr>
      </p:pic>
      <p:pic>
        <p:nvPicPr>
          <p:cNvPr id="15" name="图片 14" descr="DSC_7499 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081645" y="1804035"/>
            <a:ext cx="3537585" cy="23615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IMG_5235 2"/>
          <p:cNvPicPr>
            <a:picLocks noChangeAspect="1"/>
          </p:cNvPicPr>
          <p:nvPr/>
        </p:nvPicPr>
        <p:blipFill>
          <a:blip r:embed="rId1"/>
          <a:srcRect t="9345" b="6227"/>
          <a:stretch>
            <a:fillRect/>
          </a:stretch>
        </p:blipFill>
        <p:spPr>
          <a:xfrm>
            <a:off x="-15240" y="0"/>
            <a:ext cx="12207240" cy="6858635"/>
          </a:xfrm>
          <a:prstGeom prst="rect">
            <a:avLst/>
          </a:prstGeom>
        </p:spPr>
      </p:pic>
      <p:sp>
        <p:nvSpPr>
          <p:cNvPr id="2" name="深度视觉·原创设计 https://www.docer.com/works?userid=22383862"/>
          <p:cNvSpPr/>
          <p:nvPr/>
        </p:nvSpPr>
        <p:spPr>
          <a:xfrm>
            <a:off x="0" y="1426845"/>
            <a:ext cx="12207240" cy="4005580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3855107" y="2875526"/>
            <a:ext cx="44825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6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谢谢观看</a:t>
            </a:r>
            <a:endParaRPr kumimoji="1" lang="zh-CN" altLang="en-US" sz="66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8" name="深度视觉·原创设计 https://www.docer.com/works?userid=22383862"/>
          <p:cNvCxnSpPr/>
          <p:nvPr/>
        </p:nvCxnSpPr>
        <p:spPr>
          <a:xfrm>
            <a:off x="4392429" y="4101723"/>
            <a:ext cx="339252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1163819976"/>
          <p:cNvPicPr>
            <a:picLocks noChangeAspect="1"/>
          </p:cNvPicPr>
          <p:nvPr/>
        </p:nvPicPr>
        <p:blipFill>
          <a:blip r:embed="rId1"/>
          <a:srcRect l="6531" r="2001"/>
          <a:stretch>
            <a:fillRect/>
          </a:stretch>
        </p:blipFill>
        <p:spPr>
          <a:xfrm rot="16200000">
            <a:off x="2667000" y="-2666365"/>
            <a:ext cx="6858635" cy="12191365"/>
          </a:xfrm>
          <a:prstGeom prst="rect">
            <a:avLst/>
          </a:prstGeom>
        </p:spPr>
      </p:pic>
      <p:sp>
        <p:nvSpPr>
          <p:cNvPr id="2" name="深度视觉·原创设计 https://www.docer.com/works?userid=22383862"/>
          <p:cNvSpPr/>
          <p:nvPr/>
        </p:nvSpPr>
        <p:spPr>
          <a:xfrm>
            <a:off x="-1" y="2551584"/>
            <a:ext cx="12192002" cy="4306415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" name="深度视觉·原创设计 https://www.docer.com/works?userid=22383862"/>
          <p:cNvSpPr txBox="1"/>
          <p:nvPr/>
        </p:nvSpPr>
        <p:spPr>
          <a:xfrm>
            <a:off x="986024" y="2079081"/>
            <a:ext cx="2525021" cy="101566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0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目录</a:t>
            </a:r>
            <a:endParaRPr kumimoji="1" lang="zh-CN" altLang="en-US" sz="6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 flipH="1">
            <a:off x="4768233" y="3658158"/>
            <a:ext cx="828040" cy="82804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微软雅黑" charset="0"/>
                <a:ea typeface="微软雅黑" charset="0"/>
                <a:sym typeface="Source Han Sans SC" panose="020B0200000000000000" pitchFamily="34" charset="-122"/>
              </a:rPr>
              <a:t>1</a:t>
            </a:r>
            <a:endParaRPr lang="en-US" altLang="zh-CN" sz="2400" b="1" dirty="0">
              <a:solidFill>
                <a:schemeClr val="bg1"/>
              </a:solidFill>
              <a:latin typeface="微软雅黑" charset="0"/>
              <a:ea typeface="微软雅黑" charset="0"/>
              <a:sym typeface="Source Han Sans SC" panose="020B0200000000000000" pitchFamily="34" charset="-122"/>
            </a:endParaRPr>
          </a:p>
        </p:txBody>
      </p:sp>
      <p:grpSp>
        <p:nvGrpSpPr>
          <p:cNvPr id="6" name="深度视觉·原创设计 https://www.docer.com/works?userid=22383862"/>
          <p:cNvGrpSpPr/>
          <p:nvPr/>
        </p:nvGrpSpPr>
        <p:grpSpPr>
          <a:xfrm flipH="1">
            <a:off x="1225568" y="3710227"/>
            <a:ext cx="3584575" cy="936366"/>
            <a:chOff x="7419181" y="1757690"/>
            <a:chExt cx="3584575" cy="936314"/>
          </a:xfrm>
        </p:grpSpPr>
        <p:sp>
          <p:nvSpPr>
            <p:cNvPr id="7" name="文本框 6"/>
            <p:cNvSpPr txBox="1"/>
            <p:nvPr/>
          </p:nvSpPr>
          <p:spPr>
            <a:xfrm>
              <a:off x="7419181" y="1757690"/>
              <a:ext cx="3584575" cy="5219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/>
              <a:r>
                <a:rPr lang="zh-CN" altLang="en-US" sz="2800" b="1" spc="500" dirty="0">
                  <a:solidFill>
                    <a:schemeClr val="bg1"/>
                  </a:solidFill>
                  <a:uFillTx/>
                  <a:latin typeface="微软雅黑" charset="0"/>
                  <a:ea typeface="微软雅黑" charset="0"/>
                  <a:sym typeface="Source Han Sans SC" panose="020B0200000000000000" pitchFamily="34" charset="-122"/>
                </a:rPr>
                <a:t>输入文案</a:t>
              </a:r>
              <a:endParaRPr lang="zh-CN" altLang="en-US" sz="2800" b="1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510615" y="2193317"/>
              <a:ext cx="3458369" cy="5006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14000"/>
                </a:lnSpc>
              </a:pPr>
              <a:r>
                <a:rPr lang="en-US" altLang="zh-CN" sz="1200" spc="500" dirty="0">
                  <a:solidFill>
                    <a:schemeClr val="bg1"/>
                  </a:solidFill>
                  <a:uFillTx/>
                  <a:latin typeface="微软雅黑" charset="0"/>
                  <a:ea typeface="微软雅黑" charset="0"/>
                  <a:sym typeface="Source Han Sans SC" panose="020B0200000000000000" pitchFamily="34" charset="-122"/>
                </a:rPr>
                <a:t>Enter the English Title here</a:t>
              </a:r>
              <a:endParaRPr lang="en-US" altLang="zh-CN" sz="1200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endParaRPr>
            </a:p>
          </p:txBody>
        </p:sp>
      </p:grpSp>
      <p:sp>
        <p:nvSpPr>
          <p:cNvPr id="9" name="深度视觉·原创设计 https://www.docer.com/works?userid=22383862"/>
          <p:cNvSpPr/>
          <p:nvPr/>
        </p:nvSpPr>
        <p:spPr>
          <a:xfrm flipH="1">
            <a:off x="4768868" y="4795443"/>
            <a:ext cx="828040" cy="82804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微软雅黑" charset="0"/>
                <a:ea typeface="微软雅黑" charset="0"/>
                <a:sym typeface="Source Han Sans SC" panose="020B0200000000000000" pitchFamily="34" charset="-122"/>
              </a:rPr>
              <a:t>3</a:t>
            </a:r>
            <a:endParaRPr lang="en-US" altLang="zh-CN" sz="2400" b="1" dirty="0">
              <a:solidFill>
                <a:schemeClr val="bg1"/>
              </a:solidFill>
              <a:latin typeface="微软雅黑" charset="0"/>
              <a:ea typeface="微软雅黑" charset="0"/>
              <a:sym typeface="Source Han Sans SC" panose="020B0200000000000000" pitchFamily="34" charset="-122"/>
            </a:endParaRPr>
          </a:p>
        </p:txBody>
      </p:sp>
      <p:grpSp>
        <p:nvGrpSpPr>
          <p:cNvPr id="10" name="深度视觉·原创设计 https://www.docer.com/works?userid=22383862"/>
          <p:cNvGrpSpPr/>
          <p:nvPr/>
        </p:nvGrpSpPr>
        <p:grpSpPr>
          <a:xfrm flipH="1">
            <a:off x="1238422" y="4847511"/>
            <a:ext cx="3480919" cy="962701"/>
            <a:chOff x="7282012" y="1757690"/>
            <a:chExt cx="3481079" cy="962651"/>
          </a:xfrm>
        </p:grpSpPr>
        <p:sp>
          <p:nvSpPr>
            <p:cNvPr id="11" name="文本框 10"/>
            <p:cNvSpPr txBox="1"/>
            <p:nvPr/>
          </p:nvSpPr>
          <p:spPr>
            <a:xfrm>
              <a:off x="7419181" y="1757690"/>
              <a:ext cx="3343910" cy="52194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/>
              <a:r>
                <a:rPr lang="zh-CN" altLang="en-US" sz="2800" b="1" spc="500" dirty="0">
                  <a:solidFill>
                    <a:schemeClr val="bg1"/>
                  </a:solidFill>
                  <a:uFillTx/>
                  <a:latin typeface="微软雅黑" charset="0"/>
                  <a:ea typeface="微软雅黑" charset="0"/>
                  <a:sym typeface="Source Han Sans SC" panose="020B0200000000000000" pitchFamily="34" charset="-122"/>
                </a:rPr>
                <a:t>输入文案</a:t>
              </a:r>
              <a:endParaRPr lang="zh-CN" altLang="en-US" sz="2800" b="1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282012" y="2208558"/>
              <a:ext cx="3458369" cy="51178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14000"/>
                </a:lnSpc>
              </a:pPr>
              <a:r>
                <a:rPr lang="en-US" altLang="zh-CN" sz="1200" spc="500" dirty="0">
                  <a:solidFill>
                    <a:schemeClr val="bg1"/>
                  </a:solidFill>
                  <a:uFillTx/>
                  <a:latin typeface="微软雅黑" charset="0"/>
                  <a:ea typeface="微软雅黑" charset="0"/>
                  <a:sym typeface="Source Han Sans SC" panose="020B0200000000000000" pitchFamily="34" charset="-122"/>
                </a:rPr>
                <a:t>Enter the English Title here</a:t>
              </a:r>
              <a:endParaRPr lang="en-US" altLang="zh-CN" sz="1200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endParaRPr>
            </a:p>
          </p:txBody>
        </p:sp>
      </p:grpSp>
      <p:sp>
        <p:nvSpPr>
          <p:cNvPr id="13" name="深度视觉·原创设计 https://www.docer.com/works?userid=22383862"/>
          <p:cNvSpPr/>
          <p:nvPr/>
        </p:nvSpPr>
        <p:spPr>
          <a:xfrm flipH="1">
            <a:off x="9793619" y="3630873"/>
            <a:ext cx="828040" cy="82804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微软雅黑" charset="0"/>
                <a:ea typeface="微软雅黑" charset="0"/>
                <a:sym typeface="Source Han Sans SC" panose="020B0200000000000000" pitchFamily="34" charset="-122"/>
              </a:rPr>
              <a:t>2</a:t>
            </a:r>
            <a:endParaRPr lang="en-US" altLang="zh-CN" sz="2400" b="1" dirty="0">
              <a:solidFill>
                <a:schemeClr val="bg1"/>
              </a:solidFill>
              <a:latin typeface="微软雅黑" charset="0"/>
              <a:ea typeface="微软雅黑" charset="0"/>
              <a:sym typeface="Source Han Sans SC" panose="020B0200000000000000" pitchFamily="34" charset="-122"/>
            </a:endParaRPr>
          </a:p>
        </p:txBody>
      </p:sp>
      <p:grpSp>
        <p:nvGrpSpPr>
          <p:cNvPr id="14" name="深度视觉·原创设计 https://www.docer.com/works?userid=22383862"/>
          <p:cNvGrpSpPr/>
          <p:nvPr/>
        </p:nvGrpSpPr>
        <p:grpSpPr>
          <a:xfrm flipH="1">
            <a:off x="6250319" y="3682941"/>
            <a:ext cx="3585210" cy="962701"/>
            <a:chOff x="7419181" y="1757690"/>
            <a:chExt cx="3585210" cy="962651"/>
          </a:xfrm>
        </p:grpSpPr>
        <p:sp>
          <p:nvSpPr>
            <p:cNvPr id="15" name="文本框 14"/>
            <p:cNvSpPr txBox="1"/>
            <p:nvPr/>
          </p:nvSpPr>
          <p:spPr>
            <a:xfrm>
              <a:off x="7419181" y="1757690"/>
              <a:ext cx="3585210" cy="52194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/>
              <a:r>
                <a:rPr lang="zh-CN" altLang="en-US" sz="2800" b="1" spc="500" dirty="0">
                  <a:solidFill>
                    <a:schemeClr val="bg1"/>
                  </a:solidFill>
                  <a:uFillTx/>
                  <a:latin typeface="微软雅黑" charset="0"/>
                  <a:ea typeface="微软雅黑" charset="0"/>
                  <a:sym typeface="Source Han Sans SC" panose="020B0200000000000000" pitchFamily="34" charset="-122"/>
                </a:rPr>
                <a:t>输入文案</a:t>
              </a:r>
              <a:endParaRPr lang="zh-CN" altLang="en-US" sz="2800" b="1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495381" y="2208558"/>
              <a:ext cx="3458369" cy="51178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14000"/>
                </a:lnSpc>
              </a:pPr>
              <a:r>
                <a:rPr lang="en-US" altLang="zh-CN" sz="1200" spc="500" dirty="0">
                  <a:solidFill>
                    <a:schemeClr val="bg1"/>
                  </a:solidFill>
                  <a:uFillTx/>
                  <a:latin typeface="微软雅黑" charset="0"/>
                  <a:ea typeface="微软雅黑" charset="0"/>
                  <a:sym typeface="Source Han Sans SC" panose="020B0200000000000000" pitchFamily="34" charset="-122"/>
                </a:rPr>
                <a:t>Enter the English Title here</a:t>
              </a:r>
              <a:endParaRPr lang="en-US" altLang="zh-CN" sz="1200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endParaRPr>
            </a:p>
          </p:txBody>
        </p:sp>
      </p:grpSp>
      <p:sp>
        <p:nvSpPr>
          <p:cNvPr id="17" name="深度视觉·原创设计 https://www.docer.com/works?userid=22383862"/>
          <p:cNvSpPr/>
          <p:nvPr/>
        </p:nvSpPr>
        <p:spPr>
          <a:xfrm flipH="1">
            <a:off x="9793619" y="4780223"/>
            <a:ext cx="828040" cy="82804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微软雅黑" charset="0"/>
                <a:ea typeface="微软雅黑" charset="0"/>
                <a:sym typeface="Source Han Sans SC" panose="020B0200000000000000" pitchFamily="34" charset="-122"/>
              </a:rPr>
              <a:t>4</a:t>
            </a:r>
            <a:endParaRPr lang="en-US" altLang="zh-CN" sz="2400" b="1" dirty="0">
              <a:solidFill>
                <a:schemeClr val="bg1"/>
              </a:solidFill>
              <a:latin typeface="微软雅黑" charset="0"/>
              <a:ea typeface="微软雅黑" charset="0"/>
              <a:sym typeface="Source Han Sans SC" panose="020B0200000000000000" pitchFamily="34" charset="-122"/>
            </a:endParaRPr>
          </a:p>
        </p:txBody>
      </p:sp>
      <p:grpSp>
        <p:nvGrpSpPr>
          <p:cNvPr id="18" name="深度视觉·原创设计 https://www.docer.com/works?userid=22383862"/>
          <p:cNvGrpSpPr/>
          <p:nvPr/>
        </p:nvGrpSpPr>
        <p:grpSpPr>
          <a:xfrm flipH="1">
            <a:off x="6269369" y="4832291"/>
            <a:ext cx="3657600" cy="932221"/>
            <a:chOff x="7419181" y="1757690"/>
            <a:chExt cx="3657600" cy="932173"/>
          </a:xfrm>
        </p:grpSpPr>
        <p:sp>
          <p:nvSpPr>
            <p:cNvPr id="19" name="文本框 18"/>
            <p:cNvSpPr txBox="1"/>
            <p:nvPr/>
          </p:nvSpPr>
          <p:spPr>
            <a:xfrm>
              <a:off x="7419181" y="1757690"/>
              <a:ext cx="3657600" cy="52194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/>
              <a:r>
                <a:rPr lang="zh-CN" altLang="en-US" sz="2800" b="1" spc="500" dirty="0">
                  <a:solidFill>
                    <a:schemeClr val="bg1"/>
                  </a:solidFill>
                  <a:uFillTx/>
                  <a:latin typeface="微软雅黑" charset="0"/>
                  <a:ea typeface="微软雅黑" charset="0"/>
                  <a:sym typeface="Source Han Sans SC" panose="020B0200000000000000" pitchFamily="34" charset="-122"/>
                </a:rPr>
                <a:t>输入文案</a:t>
              </a:r>
              <a:endParaRPr lang="zh-CN" altLang="en-US" sz="2800" b="1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586821" y="2178080"/>
              <a:ext cx="3458369" cy="51178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14000"/>
                </a:lnSpc>
              </a:pPr>
              <a:r>
                <a:rPr lang="en-US" altLang="zh-CN" sz="1200" spc="500" dirty="0">
                  <a:solidFill>
                    <a:schemeClr val="bg1"/>
                  </a:solidFill>
                  <a:uFillTx/>
                  <a:latin typeface="微软雅黑" charset="0"/>
                  <a:ea typeface="微软雅黑" charset="0"/>
                  <a:sym typeface="Source Han Sans SC" panose="020B0200000000000000" pitchFamily="34" charset="-122"/>
                </a:rPr>
                <a:t>Enter the English Title here</a:t>
              </a:r>
              <a:endParaRPr lang="en-US" altLang="zh-CN" sz="1200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animBg="1"/>
      <p:bldP spid="9" grpId="0" bldLvl="0" animBg="1"/>
      <p:bldP spid="13" grpId="0" animBg="1"/>
      <p:bldP spid="17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116382508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6395" y="1634490"/>
            <a:ext cx="6745605" cy="4216400"/>
          </a:xfrm>
          <a:prstGeom prst="rect">
            <a:avLst/>
          </a:prstGeom>
        </p:spPr>
      </p:pic>
      <p:sp>
        <p:nvSpPr>
          <p:cNvPr id="3" name="深度视觉·原创设计 https://www.docer.com/works?userid=22383862"/>
          <p:cNvSpPr/>
          <p:nvPr/>
        </p:nvSpPr>
        <p:spPr>
          <a:xfrm>
            <a:off x="635" y="1648460"/>
            <a:ext cx="5445760" cy="421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微软雅黑" charset="0"/>
              <a:ea typeface="微软雅黑" charset="0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9937507" y="3674461"/>
            <a:ext cx="2254718" cy="219046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0324388" y="4202930"/>
            <a:ext cx="14809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01</a:t>
            </a:r>
            <a:endParaRPr kumimoji="1" lang="en-US" altLang="zh-CN" sz="66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 flipH="1">
            <a:off x="1109018" y="2283583"/>
            <a:ext cx="3230161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rPr>
              <a:t>输入文案</a:t>
            </a:r>
            <a:endParaRPr lang="zh-CN" altLang="en-US" sz="4400" b="1" spc="500" dirty="0">
              <a:solidFill>
                <a:schemeClr val="bg1"/>
              </a:solidFill>
              <a:uFillTx/>
              <a:latin typeface="微软雅黑" charset="0"/>
              <a:ea typeface="微软雅黑" charset="0"/>
              <a:sym typeface="Source Han Sans SC" panose="020B0200000000000000" pitchFamily="34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108484" y="3069386"/>
            <a:ext cx="2980132" cy="134701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请在此处添加具体内容，文字尽量言简意赅，简单说明即可，不必过于繁琐，注意板面美观度。请在此处添加具体内容。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583786" y="692957"/>
            <a:ext cx="1251740" cy="39878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dist"/>
            <a:endParaRPr kumimoji="1"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深度视觉·原创设计 https://www.docer.com/works?userid=22383862"/>
          <p:cNvSpPr/>
          <p:nvPr/>
        </p:nvSpPr>
        <p:spPr>
          <a:xfrm flipV="1">
            <a:off x="0" y="310965"/>
            <a:ext cx="218364" cy="5277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398863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cxnSp>
        <p:nvCxnSpPr>
          <p:cNvPr id="60" name="深度视觉·原创设计 https://www.docer.com/works?userid=22383862"/>
          <p:cNvCxnSpPr/>
          <p:nvPr/>
        </p:nvCxnSpPr>
        <p:spPr>
          <a:xfrm>
            <a:off x="3811119" y="583529"/>
            <a:ext cx="8380881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3955139" y="2460046"/>
            <a:ext cx="1781890" cy="1378472"/>
          </a:xfrm>
          <a:custGeom>
            <a:avLst/>
            <a:gdLst>
              <a:gd name="T0" fmla="*/ 2705 w 3618"/>
              <a:gd name="T1" fmla="*/ 489 h 2801"/>
              <a:gd name="T2" fmla="*/ 2705 w 3618"/>
              <a:gd name="T3" fmla="*/ 489 h 2801"/>
              <a:gd name="T4" fmla="*/ 2705 w 3618"/>
              <a:gd name="T5" fmla="*/ 489 h 2801"/>
              <a:gd name="T6" fmla="*/ 953 w 3618"/>
              <a:gd name="T7" fmla="*/ 451 h 2801"/>
              <a:gd name="T8" fmla="*/ 953 w 3618"/>
              <a:gd name="T9" fmla="*/ 451 h 2801"/>
              <a:gd name="T10" fmla="*/ 0 w 3618"/>
              <a:gd name="T11" fmla="*/ 1400 h 2801"/>
              <a:gd name="T12" fmla="*/ 911 w 3618"/>
              <a:gd name="T13" fmla="*/ 2311 h 2801"/>
              <a:gd name="T14" fmla="*/ 911 w 3618"/>
              <a:gd name="T15" fmla="*/ 2311 h 2801"/>
              <a:gd name="T16" fmla="*/ 2663 w 3618"/>
              <a:gd name="T17" fmla="*/ 2349 h 2801"/>
              <a:gd name="T18" fmla="*/ 2667 w 3618"/>
              <a:gd name="T19" fmla="*/ 2349 h 2801"/>
              <a:gd name="T20" fmla="*/ 3617 w 3618"/>
              <a:gd name="T21" fmla="*/ 1400 h 2801"/>
              <a:gd name="T22" fmla="*/ 2705 w 3618"/>
              <a:gd name="T23" fmla="*/ 489 h 2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618" h="2801">
                <a:moveTo>
                  <a:pt x="2705" y="489"/>
                </a:moveTo>
                <a:lnTo>
                  <a:pt x="2705" y="489"/>
                </a:lnTo>
                <a:lnTo>
                  <a:pt x="2705" y="489"/>
                </a:lnTo>
                <a:cubicBezTo>
                  <a:pt x="2222" y="15"/>
                  <a:pt x="1451" y="0"/>
                  <a:pt x="953" y="451"/>
                </a:cubicBezTo>
                <a:lnTo>
                  <a:pt x="953" y="451"/>
                </a:lnTo>
                <a:cubicBezTo>
                  <a:pt x="0" y="1400"/>
                  <a:pt x="0" y="1400"/>
                  <a:pt x="0" y="1400"/>
                </a:cubicBezTo>
                <a:cubicBezTo>
                  <a:pt x="911" y="2311"/>
                  <a:pt x="911" y="2311"/>
                  <a:pt x="911" y="2311"/>
                </a:cubicBezTo>
                <a:lnTo>
                  <a:pt x="911" y="2311"/>
                </a:lnTo>
                <a:cubicBezTo>
                  <a:pt x="1395" y="2786"/>
                  <a:pt x="2165" y="2800"/>
                  <a:pt x="2663" y="2349"/>
                </a:cubicBezTo>
                <a:cubicBezTo>
                  <a:pt x="2667" y="2349"/>
                  <a:pt x="2667" y="2349"/>
                  <a:pt x="2667" y="2349"/>
                </a:cubicBezTo>
                <a:cubicBezTo>
                  <a:pt x="3617" y="1400"/>
                  <a:pt x="3617" y="1400"/>
                  <a:pt x="3617" y="1400"/>
                </a:cubicBezTo>
                <a:lnTo>
                  <a:pt x="2705" y="489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endParaRPr lang="en-US" dirty="0">
              <a:latin typeface="微软雅黑" charset="0"/>
              <a:ea typeface="微软雅黑" charset="0"/>
            </a:endParaRPr>
          </a:p>
        </p:txBody>
      </p:sp>
      <p:grpSp>
        <p:nvGrpSpPr>
          <p:cNvPr id="24" name="深度视觉·原创设计 https://www.docer.com/works?userid=22383862"/>
          <p:cNvGrpSpPr>
            <a:grpSpLocks noChangeAspect="1"/>
          </p:cNvGrpSpPr>
          <p:nvPr/>
        </p:nvGrpSpPr>
        <p:grpSpPr>
          <a:xfrm>
            <a:off x="4591542" y="2929662"/>
            <a:ext cx="514225" cy="361070"/>
            <a:chOff x="19242831" y="2501835"/>
            <a:chExt cx="705069" cy="495078"/>
          </a:xfrm>
        </p:grpSpPr>
        <p:sp>
          <p:nvSpPr>
            <p:cNvPr id="25" name="Freeform 433"/>
            <p:cNvSpPr>
              <a:spLocks noChangeArrowheads="1"/>
            </p:cNvSpPr>
            <p:nvPr/>
          </p:nvSpPr>
          <p:spPr bwMode="auto">
            <a:xfrm>
              <a:off x="19443612" y="2749373"/>
              <a:ext cx="504288" cy="247540"/>
            </a:xfrm>
            <a:custGeom>
              <a:avLst/>
              <a:gdLst>
                <a:gd name="T0" fmla="*/ 462 w 477"/>
                <a:gd name="T1" fmla="*/ 68 h 233"/>
                <a:gd name="T2" fmla="*/ 462 w 477"/>
                <a:gd name="T3" fmla="*/ 68 h 233"/>
                <a:gd name="T4" fmla="*/ 436 w 477"/>
                <a:gd name="T5" fmla="*/ 54 h 233"/>
                <a:gd name="T6" fmla="*/ 408 w 477"/>
                <a:gd name="T7" fmla="*/ 54 h 233"/>
                <a:gd name="T8" fmla="*/ 231 w 477"/>
                <a:gd name="T9" fmla="*/ 164 h 233"/>
                <a:gd name="T10" fmla="*/ 150 w 477"/>
                <a:gd name="T11" fmla="*/ 122 h 233"/>
                <a:gd name="T12" fmla="*/ 150 w 477"/>
                <a:gd name="T13" fmla="*/ 122 h 233"/>
                <a:gd name="T14" fmla="*/ 150 w 477"/>
                <a:gd name="T15" fmla="*/ 108 h 233"/>
                <a:gd name="T16" fmla="*/ 164 w 477"/>
                <a:gd name="T17" fmla="*/ 96 h 233"/>
                <a:gd name="T18" fmla="*/ 164 w 477"/>
                <a:gd name="T19" fmla="*/ 96 h 233"/>
                <a:gd name="T20" fmla="*/ 218 w 477"/>
                <a:gd name="T21" fmla="*/ 122 h 233"/>
                <a:gd name="T22" fmla="*/ 231 w 477"/>
                <a:gd name="T23" fmla="*/ 122 h 233"/>
                <a:gd name="T24" fmla="*/ 273 w 477"/>
                <a:gd name="T25" fmla="*/ 96 h 233"/>
                <a:gd name="T26" fmla="*/ 273 w 477"/>
                <a:gd name="T27" fmla="*/ 68 h 233"/>
                <a:gd name="T28" fmla="*/ 245 w 477"/>
                <a:gd name="T29" fmla="*/ 54 h 233"/>
                <a:gd name="T30" fmla="*/ 96 w 477"/>
                <a:gd name="T31" fmla="*/ 0 h 233"/>
                <a:gd name="T32" fmla="*/ 82 w 477"/>
                <a:gd name="T33" fmla="*/ 0 h 233"/>
                <a:gd name="T34" fmla="*/ 0 w 477"/>
                <a:gd name="T35" fmla="*/ 27 h 233"/>
                <a:gd name="T36" fmla="*/ 0 w 477"/>
                <a:gd name="T37" fmla="*/ 27 h 233"/>
                <a:gd name="T38" fmla="*/ 0 w 477"/>
                <a:gd name="T39" fmla="*/ 177 h 233"/>
                <a:gd name="T40" fmla="*/ 0 w 477"/>
                <a:gd name="T41" fmla="*/ 177 h 233"/>
                <a:gd name="T42" fmla="*/ 54 w 477"/>
                <a:gd name="T43" fmla="*/ 177 h 233"/>
                <a:gd name="T44" fmla="*/ 110 w 477"/>
                <a:gd name="T45" fmla="*/ 191 h 233"/>
                <a:gd name="T46" fmla="*/ 231 w 477"/>
                <a:gd name="T47" fmla="*/ 232 h 233"/>
                <a:gd name="T48" fmla="*/ 245 w 477"/>
                <a:gd name="T49" fmla="*/ 232 h 233"/>
                <a:gd name="T50" fmla="*/ 259 w 477"/>
                <a:gd name="T51" fmla="*/ 232 h 233"/>
                <a:gd name="T52" fmla="*/ 450 w 477"/>
                <a:gd name="T53" fmla="*/ 122 h 233"/>
                <a:gd name="T54" fmla="*/ 462 w 477"/>
                <a:gd name="T55" fmla="*/ 6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77" h="233">
                  <a:moveTo>
                    <a:pt x="462" y="68"/>
                  </a:moveTo>
                  <a:lnTo>
                    <a:pt x="462" y="68"/>
                  </a:lnTo>
                  <a:cubicBezTo>
                    <a:pt x="450" y="54"/>
                    <a:pt x="436" y="54"/>
                    <a:pt x="436" y="54"/>
                  </a:cubicBezTo>
                  <a:cubicBezTo>
                    <a:pt x="422" y="54"/>
                    <a:pt x="422" y="54"/>
                    <a:pt x="408" y="54"/>
                  </a:cubicBezTo>
                  <a:cubicBezTo>
                    <a:pt x="231" y="164"/>
                    <a:pt x="231" y="164"/>
                    <a:pt x="231" y="164"/>
                  </a:cubicBezTo>
                  <a:cubicBezTo>
                    <a:pt x="150" y="122"/>
                    <a:pt x="150" y="122"/>
                    <a:pt x="150" y="122"/>
                  </a:cubicBezTo>
                  <a:lnTo>
                    <a:pt x="150" y="122"/>
                  </a:lnTo>
                  <a:cubicBezTo>
                    <a:pt x="150" y="122"/>
                    <a:pt x="150" y="122"/>
                    <a:pt x="150" y="108"/>
                  </a:cubicBezTo>
                  <a:cubicBezTo>
                    <a:pt x="164" y="108"/>
                    <a:pt x="164" y="96"/>
                    <a:pt x="164" y="96"/>
                  </a:cubicBezTo>
                  <a:lnTo>
                    <a:pt x="164" y="96"/>
                  </a:lnTo>
                  <a:cubicBezTo>
                    <a:pt x="218" y="122"/>
                    <a:pt x="218" y="122"/>
                    <a:pt x="218" y="122"/>
                  </a:cubicBezTo>
                  <a:cubicBezTo>
                    <a:pt x="231" y="122"/>
                    <a:pt x="231" y="122"/>
                    <a:pt x="231" y="122"/>
                  </a:cubicBezTo>
                  <a:cubicBezTo>
                    <a:pt x="245" y="122"/>
                    <a:pt x="259" y="108"/>
                    <a:pt x="273" y="96"/>
                  </a:cubicBezTo>
                  <a:cubicBezTo>
                    <a:pt x="273" y="96"/>
                    <a:pt x="273" y="82"/>
                    <a:pt x="273" y="68"/>
                  </a:cubicBezTo>
                  <a:cubicBezTo>
                    <a:pt x="273" y="68"/>
                    <a:pt x="259" y="54"/>
                    <a:pt x="245" y="5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6" y="0"/>
                    <a:pt x="82" y="0"/>
                  </a:cubicBezTo>
                  <a:cubicBezTo>
                    <a:pt x="41" y="0"/>
                    <a:pt x="0" y="27"/>
                    <a:pt x="0" y="27"/>
                  </a:cubicBezTo>
                  <a:lnTo>
                    <a:pt x="0" y="27"/>
                  </a:lnTo>
                  <a:cubicBezTo>
                    <a:pt x="0" y="177"/>
                    <a:pt x="0" y="177"/>
                    <a:pt x="0" y="177"/>
                  </a:cubicBezTo>
                  <a:lnTo>
                    <a:pt x="0" y="177"/>
                  </a:lnTo>
                  <a:cubicBezTo>
                    <a:pt x="0" y="177"/>
                    <a:pt x="41" y="177"/>
                    <a:pt x="54" y="177"/>
                  </a:cubicBezTo>
                  <a:cubicBezTo>
                    <a:pt x="82" y="177"/>
                    <a:pt x="110" y="191"/>
                    <a:pt x="110" y="191"/>
                  </a:cubicBezTo>
                  <a:cubicBezTo>
                    <a:pt x="231" y="232"/>
                    <a:pt x="231" y="232"/>
                    <a:pt x="231" y="232"/>
                  </a:cubicBezTo>
                  <a:cubicBezTo>
                    <a:pt x="231" y="232"/>
                    <a:pt x="231" y="232"/>
                    <a:pt x="245" y="232"/>
                  </a:cubicBezTo>
                  <a:cubicBezTo>
                    <a:pt x="245" y="232"/>
                    <a:pt x="245" y="232"/>
                    <a:pt x="259" y="232"/>
                  </a:cubicBezTo>
                  <a:cubicBezTo>
                    <a:pt x="450" y="122"/>
                    <a:pt x="450" y="122"/>
                    <a:pt x="450" y="122"/>
                  </a:cubicBezTo>
                  <a:cubicBezTo>
                    <a:pt x="462" y="108"/>
                    <a:pt x="476" y="82"/>
                    <a:pt x="462" y="6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26" name="Freeform 434"/>
            <p:cNvSpPr>
              <a:spLocks noChangeArrowheads="1"/>
            </p:cNvSpPr>
            <p:nvPr/>
          </p:nvSpPr>
          <p:spPr bwMode="auto">
            <a:xfrm>
              <a:off x="19242831" y="2763387"/>
              <a:ext cx="172767" cy="214844"/>
            </a:xfrm>
            <a:custGeom>
              <a:avLst/>
              <a:gdLst>
                <a:gd name="T0" fmla="*/ 0 w 165"/>
                <a:gd name="T1" fmla="*/ 204 h 205"/>
                <a:gd name="T2" fmla="*/ 0 w 165"/>
                <a:gd name="T3" fmla="*/ 204 h 205"/>
                <a:gd name="T4" fmla="*/ 164 w 165"/>
                <a:gd name="T5" fmla="*/ 204 h 205"/>
                <a:gd name="T6" fmla="*/ 164 w 165"/>
                <a:gd name="T7" fmla="*/ 0 h 205"/>
                <a:gd name="T8" fmla="*/ 0 w 165"/>
                <a:gd name="T9" fmla="*/ 0 h 205"/>
                <a:gd name="T10" fmla="*/ 0 w 165"/>
                <a:gd name="T11" fmla="*/ 204 h 205"/>
                <a:gd name="T12" fmla="*/ 110 w 165"/>
                <a:gd name="T13" fmla="*/ 40 h 205"/>
                <a:gd name="T14" fmla="*/ 110 w 165"/>
                <a:gd name="T15" fmla="*/ 40 h 205"/>
                <a:gd name="T16" fmla="*/ 137 w 165"/>
                <a:gd name="T17" fmla="*/ 68 h 205"/>
                <a:gd name="T18" fmla="*/ 110 w 165"/>
                <a:gd name="T19" fmla="*/ 82 h 205"/>
                <a:gd name="T20" fmla="*/ 82 w 165"/>
                <a:gd name="T21" fmla="*/ 68 h 205"/>
                <a:gd name="T22" fmla="*/ 110 w 165"/>
                <a:gd name="T23" fmla="*/ 4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5" h="205">
                  <a:moveTo>
                    <a:pt x="0" y="204"/>
                  </a:moveTo>
                  <a:lnTo>
                    <a:pt x="0" y="204"/>
                  </a:lnTo>
                  <a:cubicBezTo>
                    <a:pt x="164" y="204"/>
                    <a:pt x="164" y="204"/>
                    <a:pt x="164" y="20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04"/>
                  </a:lnTo>
                  <a:close/>
                  <a:moveTo>
                    <a:pt x="110" y="40"/>
                  </a:moveTo>
                  <a:lnTo>
                    <a:pt x="110" y="40"/>
                  </a:lnTo>
                  <a:cubicBezTo>
                    <a:pt x="122" y="40"/>
                    <a:pt x="137" y="54"/>
                    <a:pt x="137" y="68"/>
                  </a:cubicBezTo>
                  <a:cubicBezTo>
                    <a:pt x="137" y="82"/>
                    <a:pt x="122" y="82"/>
                    <a:pt x="110" y="82"/>
                  </a:cubicBezTo>
                  <a:cubicBezTo>
                    <a:pt x="96" y="82"/>
                    <a:pt x="82" y="82"/>
                    <a:pt x="82" y="68"/>
                  </a:cubicBezTo>
                  <a:cubicBezTo>
                    <a:pt x="82" y="54"/>
                    <a:pt x="96" y="40"/>
                    <a:pt x="110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27" name="Freeform 435"/>
            <p:cNvSpPr>
              <a:spLocks noChangeArrowheads="1"/>
            </p:cNvSpPr>
            <p:nvPr/>
          </p:nvSpPr>
          <p:spPr bwMode="auto">
            <a:xfrm>
              <a:off x="19490308" y="2501835"/>
              <a:ext cx="378213" cy="350289"/>
            </a:xfrm>
            <a:custGeom>
              <a:avLst/>
              <a:gdLst>
                <a:gd name="T0" fmla="*/ 41 w 355"/>
                <a:gd name="T1" fmla="*/ 205 h 329"/>
                <a:gd name="T2" fmla="*/ 41 w 355"/>
                <a:gd name="T3" fmla="*/ 205 h 329"/>
                <a:gd name="T4" fmla="*/ 55 w 355"/>
                <a:gd name="T5" fmla="*/ 205 h 329"/>
                <a:gd name="T6" fmla="*/ 69 w 355"/>
                <a:gd name="T7" fmla="*/ 205 h 329"/>
                <a:gd name="T8" fmla="*/ 177 w 355"/>
                <a:gd name="T9" fmla="*/ 246 h 329"/>
                <a:gd name="T10" fmla="*/ 177 w 355"/>
                <a:gd name="T11" fmla="*/ 232 h 329"/>
                <a:gd name="T12" fmla="*/ 136 w 355"/>
                <a:gd name="T13" fmla="*/ 219 h 329"/>
                <a:gd name="T14" fmla="*/ 136 w 355"/>
                <a:gd name="T15" fmla="*/ 205 h 329"/>
                <a:gd name="T16" fmla="*/ 177 w 355"/>
                <a:gd name="T17" fmla="*/ 219 h 329"/>
                <a:gd name="T18" fmla="*/ 204 w 355"/>
                <a:gd name="T19" fmla="*/ 191 h 329"/>
                <a:gd name="T20" fmla="*/ 177 w 355"/>
                <a:gd name="T21" fmla="*/ 163 h 329"/>
                <a:gd name="T22" fmla="*/ 136 w 355"/>
                <a:gd name="T23" fmla="*/ 123 h 329"/>
                <a:gd name="T24" fmla="*/ 177 w 355"/>
                <a:gd name="T25" fmla="*/ 83 h 329"/>
                <a:gd name="T26" fmla="*/ 177 w 355"/>
                <a:gd name="T27" fmla="*/ 55 h 329"/>
                <a:gd name="T28" fmla="*/ 190 w 355"/>
                <a:gd name="T29" fmla="*/ 55 h 329"/>
                <a:gd name="T30" fmla="*/ 190 w 355"/>
                <a:gd name="T31" fmla="*/ 69 h 329"/>
                <a:gd name="T32" fmla="*/ 218 w 355"/>
                <a:gd name="T33" fmla="*/ 83 h 329"/>
                <a:gd name="T34" fmla="*/ 218 w 355"/>
                <a:gd name="T35" fmla="*/ 96 h 329"/>
                <a:gd name="T36" fmla="*/ 190 w 355"/>
                <a:gd name="T37" fmla="*/ 96 h 329"/>
                <a:gd name="T38" fmla="*/ 163 w 355"/>
                <a:gd name="T39" fmla="*/ 109 h 329"/>
                <a:gd name="T40" fmla="*/ 190 w 355"/>
                <a:gd name="T41" fmla="*/ 137 h 329"/>
                <a:gd name="T42" fmla="*/ 232 w 355"/>
                <a:gd name="T43" fmla="*/ 191 h 329"/>
                <a:gd name="T44" fmla="*/ 190 w 355"/>
                <a:gd name="T45" fmla="*/ 232 h 329"/>
                <a:gd name="T46" fmla="*/ 190 w 355"/>
                <a:gd name="T47" fmla="*/ 246 h 329"/>
                <a:gd name="T48" fmla="*/ 218 w 355"/>
                <a:gd name="T49" fmla="*/ 259 h 329"/>
                <a:gd name="T50" fmla="*/ 258 w 355"/>
                <a:gd name="T51" fmla="*/ 300 h 329"/>
                <a:gd name="T52" fmla="*/ 258 w 355"/>
                <a:gd name="T53" fmla="*/ 328 h 329"/>
                <a:gd name="T54" fmla="*/ 286 w 355"/>
                <a:gd name="T55" fmla="*/ 300 h 329"/>
                <a:gd name="T56" fmla="*/ 354 w 355"/>
                <a:gd name="T57" fmla="*/ 177 h 329"/>
                <a:gd name="T58" fmla="*/ 177 w 355"/>
                <a:gd name="T59" fmla="*/ 0 h 329"/>
                <a:gd name="T60" fmla="*/ 0 w 355"/>
                <a:gd name="T61" fmla="*/ 177 h 329"/>
                <a:gd name="T62" fmla="*/ 0 w 355"/>
                <a:gd name="T63" fmla="*/ 205 h 329"/>
                <a:gd name="T64" fmla="*/ 41 w 355"/>
                <a:gd name="T65" fmla="*/ 205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55" h="329">
                  <a:moveTo>
                    <a:pt x="41" y="205"/>
                  </a:moveTo>
                  <a:lnTo>
                    <a:pt x="41" y="205"/>
                  </a:lnTo>
                  <a:cubicBezTo>
                    <a:pt x="41" y="205"/>
                    <a:pt x="41" y="205"/>
                    <a:pt x="55" y="205"/>
                  </a:cubicBezTo>
                  <a:lnTo>
                    <a:pt x="69" y="205"/>
                  </a:lnTo>
                  <a:cubicBezTo>
                    <a:pt x="177" y="246"/>
                    <a:pt x="177" y="246"/>
                    <a:pt x="177" y="246"/>
                  </a:cubicBezTo>
                  <a:cubicBezTo>
                    <a:pt x="177" y="232"/>
                    <a:pt x="177" y="232"/>
                    <a:pt x="177" y="232"/>
                  </a:cubicBezTo>
                  <a:cubicBezTo>
                    <a:pt x="163" y="232"/>
                    <a:pt x="136" y="232"/>
                    <a:pt x="136" y="219"/>
                  </a:cubicBezTo>
                  <a:cubicBezTo>
                    <a:pt x="136" y="205"/>
                    <a:pt x="136" y="205"/>
                    <a:pt x="136" y="205"/>
                  </a:cubicBezTo>
                  <a:cubicBezTo>
                    <a:pt x="149" y="219"/>
                    <a:pt x="163" y="219"/>
                    <a:pt x="177" y="219"/>
                  </a:cubicBezTo>
                  <a:cubicBezTo>
                    <a:pt x="190" y="219"/>
                    <a:pt x="204" y="205"/>
                    <a:pt x="204" y="191"/>
                  </a:cubicBezTo>
                  <a:cubicBezTo>
                    <a:pt x="204" y="177"/>
                    <a:pt x="190" y="163"/>
                    <a:pt x="177" y="163"/>
                  </a:cubicBezTo>
                  <a:cubicBezTo>
                    <a:pt x="149" y="151"/>
                    <a:pt x="136" y="137"/>
                    <a:pt x="136" y="123"/>
                  </a:cubicBezTo>
                  <a:cubicBezTo>
                    <a:pt x="136" y="96"/>
                    <a:pt x="149" y="83"/>
                    <a:pt x="177" y="83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69"/>
                    <a:pt x="190" y="69"/>
                    <a:pt x="190" y="69"/>
                  </a:cubicBezTo>
                  <a:cubicBezTo>
                    <a:pt x="204" y="83"/>
                    <a:pt x="218" y="83"/>
                    <a:pt x="218" y="83"/>
                  </a:cubicBezTo>
                  <a:cubicBezTo>
                    <a:pt x="218" y="96"/>
                    <a:pt x="218" y="96"/>
                    <a:pt x="218" y="96"/>
                  </a:cubicBezTo>
                  <a:cubicBezTo>
                    <a:pt x="218" y="96"/>
                    <a:pt x="204" y="96"/>
                    <a:pt x="190" y="96"/>
                  </a:cubicBezTo>
                  <a:cubicBezTo>
                    <a:pt x="163" y="96"/>
                    <a:pt x="163" y="109"/>
                    <a:pt x="163" y="109"/>
                  </a:cubicBezTo>
                  <a:cubicBezTo>
                    <a:pt x="163" y="123"/>
                    <a:pt x="163" y="137"/>
                    <a:pt x="190" y="137"/>
                  </a:cubicBezTo>
                  <a:cubicBezTo>
                    <a:pt x="218" y="151"/>
                    <a:pt x="232" y="163"/>
                    <a:pt x="232" y="191"/>
                  </a:cubicBezTo>
                  <a:cubicBezTo>
                    <a:pt x="232" y="205"/>
                    <a:pt x="218" y="232"/>
                    <a:pt x="190" y="232"/>
                  </a:cubicBezTo>
                  <a:cubicBezTo>
                    <a:pt x="190" y="246"/>
                    <a:pt x="190" y="246"/>
                    <a:pt x="190" y="246"/>
                  </a:cubicBezTo>
                  <a:cubicBezTo>
                    <a:pt x="218" y="259"/>
                    <a:pt x="218" y="259"/>
                    <a:pt x="218" y="259"/>
                  </a:cubicBezTo>
                  <a:cubicBezTo>
                    <a:pt x="232" y="273"/>
                    <a:pt x="244" y="273"/>
                    <a:pt x="258" y="300"/>
                  </a:cubicBezTo>
                  <a:cubicBezTo>
                    <a:pt x="258" y="300"/>
                    <a:pt x="258" y="314"/>
                    <a:pt x="258" y="328"/>
                  </a:cubicBezTo>
                  <a:cubicBezTo>
                    <a:pt x="286" y="300"/>
                    <a:pt x="286" y="300"/>
                    <a:pt x="286" y="300"/>
                  </a:cubicBezTo>
                  <a:cubicBezTo>
                    <a:pt x="326" y="273"/>
                    <a:pt x="354" y="232"/>
                    <a:pt x="354" y="177"/>
                  </a:cubicBezTo>
                  <a:cubicBezTo>
                    <a:pt x="354" y="83"/>
                    <a:pt x="272" y="0"/>
                    <a:pt x="177" y="0"/>
                  </a:cubicBezTo>
                  <a:cubicBezTo>
                    <a:pt x="81" y="0"/>
                    <a:pt x="0" y="83"/>
                    <a:pt x="0" y="177"/>
                  </a:cubicBezTo>
                  <a:cubicBezTo>
                    <a:pt x="0" y="191"/>
                    <a:pt x="0" y="205"/>
                    <a:pt x="0" y="205"/>
                  </a:cubicBezTo>
                  <a:cubicBezTo>
                    <a:pt x="13" y="205"/>
                    <a:pt x="27" y="205"/>
                    <a:pt x="41" y="20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</p:grpSp>
      <p:sp>
        <p:nvSpPr>
          <p:cNvPr id="28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6466858" y="2460046"/>
            <a:ext cx="1779714" cy="1378472"/>
          </a:xfrm>
          <a:custGeom>
            <a:avLst/>
            <a:gdLst>
              <a:gd name="T0" fmla="*/ 2706 w 3613"/>
              <a:gd name="T1" fmla="*/ 489 h 2801"/>
              <a:gd name="T2" fmla="*/ 2706 w 3613"/>
              <a:gd name="T3" fmla="*/ 489 h 2801"/>
              <a:gd name="T4" fmla="*/ 2706 w 3613"/>
              <a:gd name="T5" fmla="*/ 489 h 2801"/>
              <a:gd name="T6" fmla="*/ 949 w 3613"/>
              <a:gd name="T7" fmla="*/ 451 h 2801"/>
              <a:gd name="T8" fmla="*/ 949 w 3613"/>
              <a:gd name="T9" fmla="*/ 451 h 2801"/>
              <a:gd name="T10" fmla="*/ 0 w 3613"/>
              <a:gd name="T11" fmla="*/ 1400 h 2801"/>
              <a:gd name="T12" fmla="*/ 907 w 3613"/>
              <a:gd name="T13" fmla="*/ 2311 h 2801"/>
              <a:gd name="T14" fmla="*/ 907 w 3613"/>
              <a:gd name="T15" fmla="*/ 2311 h 2801"/>
              <a:gd name="T16" fmla="*/ 2663 w 3613"/>
              <a:gd name="T17" fmla="*/ 2349 h 2801"/>
              <a:gd name="T18" fmla="*/ 2663 w 3613"/>
              <a:gd name="T19" fmla="*/ 2349 h 2801"/>
              <a:gd name="T20" fmla="*/ 3612 w 3613"/>
              <a:gd name="T21" fmla="*/ 1400 h 2801"/>
              <a:gd name="T22" fmla="*/ 2706 w 3613"/>
              <a:gd name="T23" fmla="*/ 489 h 2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613" h="2801">
                <a:moveTo>
                  <a:pt x="2706" y="489"/>
                </a:moveTo>
                <a:lnTo>
                  <a:pt x="2706" y="489"/>
                </a:lnTo>
                <a:lnTo>
                  <a:pt x="2706" y="489"/>
                </a:lnTo>
                <a:cubicBezTo>
                  <a:pt x="2222" y="15"/>
                  <a:pt x="1451" y="0"/>
                  <a:pt x="949" y="451"/>
                </a:cubicBezTo>
                <a:lnTo>
                  <a:pt x="949" y="451"/>
                </a:lnTo>
                <a:cubicBezTo>
                  <a:pt x="0" y="1400"/>
                  <a:pt x="0" y="1400"/>
                  <a:pt x="0" y="1400"/>
                </a:cubicBezTo>
                <a:cubicBezTo>
                  <a:pt x="907" y="2311"/>
                  <a:pt x="907" y="2311"/>
                  <a:pt x="907" y="2311"/>
                </a:cubicBezTo>
                <a:lnTo>
                  <a:pt x="907" y="2311"/>
                </a:lnTo>
                <a:cubicBezTo>
                  <a:pt x="1390" y="2786"/>
                  <a:pt x="2161" y="2800"/>
                  <a:pt x="2663" y="2349"/>
                </a:cubicBezTo>
                <a:lnTo>
                  <a:pt x="2663" y="2349"/>
                </a:lnTo>
                <a:cubicBezTo>
                  <a:pt x="3612" y="1400"/>
                  <a:pt x="3612" y="1400"/>
                  <a:pt x="3612" y="1400"/>
                </a:cubicBezTo>
                <a:lnTo>
                  <a:pt x="2706" y="489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endParaRPr lang="en-US" dirty="0">
              <a:latin typeface="微软雅黑" charset="0"/>
              <a:ea typeface="微软雅黑" charset="0"/>
            </a:endParaRPr>
          </a:p>
        </p:txBody>
      </p:sp>
      <p:grpSp>
        <p:nvGrpSpPr>
          <p:cNvPr id="29" name="深度视觉·原创设计 https://www.docer.com/works?userid=22383862"/>
          <p:cNvGrpSpPr/>
          <p:nvPr/>
        </p:nvGrpSpPr>
        <p:grpSpPr>
          <a:xfrm>
            <a:off x="7209522" y="2962945"/>
            <a:ext cx="334221" cy="334307"/>
            <a:chOff x="14867881" y="10665936"/>
            <a:chExt cx="695733" cy="695912"/>
          </a:xfrm>
        </p:grpSpPr>
        <p:sp>
          <p:nvSpPr>
            <p:cNvPr id="30" name="Freeform 781"/>
            <p:cNvSpPr>
              <a:spLocks noChangeArrowheads="1"/>
            </p:cNvSpPr>
            <p:nvPr/>
          </p:nvSpPr>
          <p:spPr bwMode="auto">
            <a:xfrm>
              <a:off x="14998624" y="10810723"/>
              <a:ext cx="420239" cy="406336"/>
            </a:xfrm>
            <a:custGeom>
              <a:avLst/>
              <a:gdLst>
                <a:gd name="T0" fmla="*/ 394 w 395"/>
                <a:gd name="T1" fmla="*/ 191 h 382"/>
                <a:gd name="T2" fmla="*/ 394 w 395"/>
                <a:gd name="T3" fmla="*/ 191 h 382"/>
                <a:gd name="T4" fmla="*/ 340 w 395"/>
                <a:gd name="T5" fmla="*/ 54 h 382"/>
                <a:gd name="T6" fmla="*/ 203 w 395"/>
                <a:gd name="T7" fmla="*/ 0 h 382"/>
                <a:gd name="T8" fmla="*/ 81 w 395"/>
                <a:gd name="T9" fmla="*/ 54 h 382"/>
                <a:gd name="T10" fmla="*/ 81 w 395"/>
                <a:gd name="T11" fmla="*/ 327 h 382"/>
                <a:gd name="T12" fmla="*/ 203 w 395"/>
                <a:gd name="T13" fmla="*/ 381 h 382"/>
                <a:gd name="T14" fmla="*/ 340 w 395"/>
                <a:gd name="T15" fmla="*/ 327 h 382"/>
                <a:gd name="T16" fmla="*/ 394 w 395"/>
                <a:gd name="T17" fmla="*/ 191 h 382"/>
                <a:gd name="T18" fmla="*/ 217 w 395"/>
                <a:gd name="T19" fmla="*/ 299 h 382"/>
                <a:gd name="T20" fmla="*/ 217 w 395"/>
                <a:gd name="T21" fmla="*/ 299 h 382"/>
                <a:gd name="T22" fmla="*/ 217 w 395"/>
                <a:gd name="T23" fmla="*/ 339 h 382"/>
                <a:gd name="T24" fmla="*/ 189 w 395"/>
                <a:gd name="T25" fmla="*/ 339 h 382"/>
                <a:gd name="T26" fmla="*/ 189 w 395"/>
                <a:gd name="T27" fmla="*/ 299 h 382"/>
                <a:gd name="T28" fmla="*/ 135 w 395"/>
                <a:gd name="T29" fmla="*/ 285 h 382"/>
                <a:gd name="T30" fmla="*/ 149 w 395"/>
                <a:gd name="T31" fmla="*/ 259 h 382"/>
                <a:gd name="T32" fmla="*/ 203 w 395"/>
                <a:gd name="T33" fmla="*/ 272 h 382"/>
                <a:gd name="T34" fmla="*/ 245 w 395"/>
                <a:gd name="T35" fmla="*/ 245 h 382"/>
                <a:gd name="T36" fmla="*/ 203 w 395"/>
                <a:gd name="T37" fmla="*/ 204 h 382"/>
                <a:gd name="T38" fmla="*/ 149 w 395"/>
                <a:gd name="T39" fmla="*/ 136 h 382"/>
                <a:gd name="T40" fmla="*/ 203 w 395"/>
                <a:gd name="T41" fmla="*/ 82 h 382"/>
                <a:gd name="T42" fmla="*/ 203 w 395"/>
                <a:gd name="T43" fmla="*/ 40 h 382"/>
                <a:gd name="T44" fmla="*/ 217 w 395"/>
                <a:gd name="T45" fmla="*/ 40 h 382"/>
                <a:gd name="T46" fmla="*/ 217 w 395"/>
                <a:gd name="T47" fmla="*/ 82 h 382"/>
                <a:gd name="T48" fmla="*/ 272 w 395"/>
                <a:gd name="T49" fmla="*/ 96 h 382"/>
                <a:gd name="T50" fmla="*/ 258 w 395"/>
                <a:gd name="T51" fmla="*/ 108 h 382"/>
                <a:gd name="T52" fmla="*/ 217 w 395"/>
                <a:gd name="T53" fmla="*/ 96 h 382"/>
                <a:gd name="T54" fmla="*/ 177 w 395"/>
                <a:gd name="T55" fmla="*/ 136 h 382"/>
                <a:gd name="T56" fmla="*/ 217 w 395"/>
                <a:gd name="T57" fmla="*/ 176 h 382"/>
                <a:gd name="T58" fmla="*/ 272 w 395"/>
                <a:gd name="T59" fmla="*/ 245 h 382"/>
                <a:gd name="T60" fmla="*/ 217 w 395"/>
                <a:gd name="T61" fmla="*/ 29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95" h="382">
                  <a:moveTo>
                    <a:pt x="394" y="191"/>
                  </a:moveTo>
                  <a:lnTo>
                    <a:pt x="394" y="191"/>
                  </a:lnTo>
                  <a:cubicBezTo>
                    <a:pt x="394" y="136"/>
                    <a:pt x="366" y="96"/>
                    <a:pt x="340" y="54"/>
                  </a:cubicBezTo>
                  <a:cubicBezTo>
                    <a:pt x="299" y="27"/>
                    <a:pt x="258" y="0"/>
                    <a:pt x="203" y="0"/>
                  </a:cubicBezTo>
                  <a:cubicBezTo>
                    <a:pt x="163" y="0"/>
                    <a:pt x="109" y="27"/>
                    <a:pt x="81" y="54"/>
                  </a:cubicBezTo>
                  <a:cubicBezTo>
                    <a:pt x="0" y="136"/>
                    <a:pt x="0" y="245"/>
                    <a:pt x="81" y="327"/>
                  </a:cubicBezTo>
                  <a:cubicBezTo>
                    <a:pt x="109" y="354"/>
                    <a:pt x="163" y="381"/>
                    <a:pt x="203" y="381"/>
                  </a:cubicBezTo>
                  <a:cubicBezTo>
                    <a:pt x="258" y="381"/>
                    <a:pt x="299" y="354"/>
                    <a:pt x="340" y="327"/>
                  </a:cubicBezTo>
                  <a:cubicBezTo>
                    <a:pt x="366" y="285"/>
                    <a:pt x="394" y="245"/>
                    <a:pt x="394" y="191"/>
                  </a:cubicBezTo>
                  <a:close/>
                  <a:moveTo>
                    <a:pt x="217" y="299"/>
                  </a:moveTo>
                  <a:lnTo>
                    <a:pt x="217" y="299"/>
                  </a:lnTo>
                  <a:cubicBezTo>
                    <a:pt x="217" y="339"/>
                    <a:pt x="217" y="339"/>
                    <a:pt x="217" y="339"/>
                  </a:cubicBezTo>
                  <a:cubicBezTo>
                    <a:pt x="189" y="339"/>
                    <a:pt x="189" y="339"/>
                    <a:pt x="189" y="339"/>
                  </a:cubicBezTo>
                  <a:cubicBezTo>
                    <a:pt x="189" y="299"/>
                    <a:pt x="189" y="299"/>
                    <a:pt x="189" y="299"/>
                  </a:cubicBezTo>
                  <a:cubicBezTo>
                    <a:pt x="177" y="299"/>
                    <a:pt x="149" y="299"/>
                    <a:pt x="135" y="285"/>
                  </a:cubicBezTo>
                  <a:cubicBezTo>
                    <a:pt x="149" y="259"/>
                    <a:pt x="149" y="259"/>
                    <a:pt x="149" y="259"/>
                  </a:cubicBezTo>
                  <a:cubicBezTo>
                    <a:pt x="163" y="272"/>
                    <a:pt x="177" y="272"/>
                    <a:pt x="203" y="272"/>
                  </a:cubicBezTo>
                  <a:cubicBezTo>
                    <a:pt x="231" y="272"/>
                    <a:pt x="245" y="259"/>
                    <a:pt x="245" y="245"/>
                  </a:cubicBezTo>
                  <a:cubicBezTo>
                    <a:pt x="245" y="218"/>
                    <a:pt x="231" y="204"/>
                    <a:pt x="203" y="204"/>
                  </a:cubicBezTo>
                  <a:cubicBezTo>
                    <a:pt x="163" y="191"/>
                    <a:pt x="149" y="164"/>
                    <a:pt x="149" y="136"/>
                  </a:cubicBezTo>
                  <a:cubicBezTo>
                    <a:pt x="149" y="108"/>
                    <a:pt x="163" y="82"/>
                    <a:pt x="203" y="82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82"/>
                    <a:pt x="217" y="82"/>
                    <a:pt x="217" y="82"/>
                  </a:cubicBezTo>
                  <a:cubicBezTo>
                    <a:pt x="245" y="82"/>
                    <a:pt x="258" y="82"/>
                    <a:pt x="272" y="96"/>
                  </a:cubicBezTo>
                  <a:cubicBezTo>
                    <a:pt x="258" y="108"/>
                    <a:pt x="258" y="108"/>
                    <a:pt x="258" y="108"/>
                  </a:cubicBezTo>
                  <a:cubicBezTo>
                    <a:pt x="245" y="108"/>
                    <a:pt x="231" y="96"/>
                    <a:pt x="217" y="96"/>
                  </a:cubicBezTo>
                  <a:cubicBezTo>
                    <a:pt x="189" y="96"/>
                    <a:pt x="177" y="122"/>
                    <a:pt x="177" y="136"/>
                  </a:cubicBezTo>
                  <a:cubicBezTo>
                    <a:pt x="177" y="150"/>
                    <a:pt x="189" y="164"/>
                    <a:pt x="217" y="176"/>
                  </a:cubicBezTo>
                  <a:cubicBezTo>
                    <a:pt x="258" y="191"/>
                    <a:pt x="272" y="204"/>
                    <a:pt x="272" y="245"/>
                  </a:cubicBezTo>
                  <a:cubicBezTo>
                    <a:pt x="272" y="272"/>
                    <a:pt x="258" y="299"/>
                    <a:pt x="217" y="29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31" name="Freeform 782"/>
            <p:cNvSpPr>
              <a:spLocks noChangeArrowheads="1"/>
            </p:cNvSpPr>
            <p:nvPr/>
          </p:nvSpPr>
          <p:spPr bwMode="auto">
            <a:xfrm>
              <a:off x="15302131" y="10665936"/>
              <a:ext cx="261483" cy="261551"/>
            </a:xfrm>
            <a:custGeom>
              <a:avLst/>
              <a:gdLst>
                <a:gd name="T0" fmla="*/ 68 w 246"/>
                <a:gd name="T1" fmla="*/ 177 h 246"/>
                <a:gd name="T2" fmla="*/ 68 w 246"/>
                <a:gd name="T3" fmla="*/ 177 h 246"/>
                <a:gd name="T4" fmla="*/ 123 w 246"/>
                <a:gd name="T5" fmla="*/ 245 h 246"/>
                <a:gd name="T6" fmla="*/ 204 w 246"/>
                <a:gd name="T7" fmla="*/ 164 h 246"/>
                <a:gd name="T8" fmla="*/ 245 w 246"/>
                <a:gd name="T9" fmla="*/ 205 h 246"/>
                <a:gd name="T10" fmla="*/ 245 w 246"/>
                <a:gd name="T11" fmla="*/ 205 h 246"/>
                <a:gd name="T12" fmla="*/ 245 w 246"/>
                <a:gd name="T13" fmla="*/ 191 h 246"/>
                <a:gd name="T14" fmla="*/ 245 w 246"/>
                <a:gd name="T15" fmla="*/ 0 h 246"/>
                <a:gd name="T16" fmla="*/ 245 w 246"/>
                <a:gd name="T17" fmla="*/ 0 h 246"/>
                <a:gd name="T18" fmla="*/ 55 w 246"/>
                <a:gd name="T19" fmla="*/ 0 h 246"/>
                <a:gd name="T20" fmla="*/ 55 w 246"/>
                <a:gd name="T21" fmla="*/ 0 h 246"/>
                <a:gd name="T22" fmla="*/ 55 w 246"/>
                <a:gd name="T23" fmla="*/ 0 h 246"/>
                <a:gd name="T24" fmla="*/ 81 w 246"/>
                <a:gd name="T25" fmla="*/ 42 h 246"/>
                <a:gd name="T26" fmla="*/ 0 w 246"/>
                <a:gd name="T27" fmla="*/ 123 h 246"/>
                <a:gd name="T28" fmla="*/ 68 w 246"/>
                <a:gd name="T29" fmla="*/ 177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6" h="246">
                  <a:moveTo>
                    <a:pt x="68" y="177"/>
                  </a:moveTo>
                  <a:lnTo>
                    <a:pt x="68" y="177"/>
                  </a:lnTo>
                  <a:cubicBezTo>
                    <a:pt x="95" y="191"/>
                    <a:pt x="109" y="219"/>
                    <a:pt x="123" y="245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45" y="205"/>
                    <a:pt x="245" y="205"/>
                    <a:pt x="245" y="205"/>
                  </a:cubicBezTo>
                  <a:lnTo>
                    <a:pt x="245" y="205"/>
                  </a:lnTo>
                  <a:lnTo>
                    <a:pt x="245" y="191"/>
                  </a:lnTo>
                  <a:cubicBezTo>
                    <a:pt x="245" y="0"/>
                    <a:pt x="245" y="0"/>
                    <a:pt x="245" y="0"/>
                  </a:cubicBezTo>
                  <a:lnTo>
                    <a:pt x="245" y="0"/>
                  </a:lnTo>
                  <a:cubicBezTo>
                    <a:pt x="55" y="0"/>
                    <a:pt x="55" y="0"/>
                    <a:pt x="55" y="0"/>
                  </a:cubicBezTo>
                  <a:lnTo>
                    <a:pt x="55" y="0"/>
                  </a:lnTo>
                  <a:lnTo>
                    <a:pt x="55" y="0"/>
                  </a:lnTo>
                  <a:cubicBezTo>
                    <a:pt x="81" y="42"/>
                    <a:pt x="81" y="42"/>
                    <a:pt x="81" y="42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27" y="137"/>
                    <a:pt x="55" y="150"/>
                    <a:pt x="68" y="17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32" name="Freeform 783"/>
            <p:cNvSpPr>
              <a:spLocks noChangeArrowheads="1"/>
            </p:cNvSpPr>
            <p:nvPr/>
          </p:nvSpPr>
          <p:spPr bwMode="auto">
            <a:xfrm>
              <a:off x="15302131" y="11100297"/>
              <a:ext cx="261483" cy="261551"/>
            </a:xfrm>
            <a:custGeom>
              <a:avLst/>
              <a:gdLst>
                <a:gd name="T0" fmla="*/ 245 w 246"/>
                <a:gd name="T1" fmla="*/ 41 h 247"/>
                <a:gd name="T2" fmla="*/ 245 w 246"/>
                <a:gd name="T3" fmla="*/ 41 h 247"/>
                <a:gd name="T4" fmla="*/ 245 w 246"/>
                <a:gd name="T5" fmla="*/ 41 h 247"/>
                <a:gd name="T6" fmla="*/ 204 w 246"/>
                <a:gd name="T7" fmla="*/ 82 h 247"/>
                <a:gd name="T8" fmla="*/ 123 w 246"/>
                <a:gd name="T9" fmla="*/ 0 h 247"/>
                <a:gd name="T10" fmla="*/ 68 w 246"/>
                <a:gd name="T11" fmla="*/ 67 h 247"/>
                <a:gd name="T12" fmla="*/ 0 w 246"/>
                <a:gd name="T13" fmla="*/ 109 h 247"/>
                <a:gd name="T14" fmla="*/ 81 w 246"/>
                <a:gd name="T15" fmla="*/ 204 h 247"/>
                <a:gd name="T16" fmla="*/ 55 w 246"/>
                <a:gd name="T17" fmla="*/ 232 h 247"/>
                <a:gd name="T18" fmla="*/ 55 w 246"/>
                <a:gd name="T19" fmla="*/ 246 h 247"/>
                <a:gd name="T20" fmla="*/ 55 w 246"/>
                <a:gd name="T21" fmla="*/ 246 h 247"/>
                <a:gd name="T22" fmla="*/ 245 w 246"/>
                <a:gd name="T23" fmla="*/ 246 h 247"/>
                <a:gd name="T24" fmla="*/ 245 w 246"/>
                <a:gd name="T25" fmla="*/ 246 h 247"/>
                <a:gd name="T26" fmla="*/ 245 w 246"/>
                <a:gd name="T27" fmla="*/ 41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6" h="247">
                  <a:moveTo>
                    <a:pt x="245" y="41"/>
                  </a:moveTo>
                  <a:lnTo>
                    <a:pt x="245" y="41"/>
                  </a:lnTo>
                  <a:lnTo>
                    <a:pt x="245" y="41"/>
                  </a:lnTo>
                  <a:cubicBezTo>
                    <a:pt x="204" y="82"/>
                    <a:pt x="204" y="82"/>
                    <a:pt x="204" y="82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09" y="27"/>
                    <a:pt x="95" y="55"/>
                    <a:pt x="68" y="67"/>
                  </a:cubicBezTo>
                  <a:cubicBezTo>
                    <a:pt x="55" y="95"/>
                    <a:pt x="27" y="109"/>
                    <a:pt x="0" y="109"/>
                  </a:cubicBezTo>
                  <a:cubicBezTo>
                    <a:pt x="81" y="204"/>
                    <a:pt x="81" y="204"/>
                    <a:pt x="81" y="204"/>
                  </a:cubicBezTo>
                  <a:cubicBezTo>
                    <a:pt x="55" y="232"/>
                    <a:pt x="55" y="232"/>
                    <a:pt x="55" y="232"/>
                  </a:cubicBezTo>
                  <a:cubicBezTo>
                    <a:pt x="55" y="246"/>
                    <a:pt x="55" y="246"/>
                    <a:pt x="55" y="246"/>
                  </a:cubicBezTo>
                  <a:lnTo>
                    <a:pt x="55" y="246"/>
                  </a:lnTo>
                  <a:cubicBezTo>
                    <a:pt x="245" y="246"/>
                    <a:pt x="245" y="246"/>
                    <a:pt x="245" y="246"/>
                  </a:cubicBezTo>
                  <a:lnTo>
                    <a:pt x="245" y="246"/>
                  </a:lnTo>
                  <a:cubicBezTo>
                    <a:pt x="245" y="41"/>
                    <a:pt x="245" y="41"/>
                    <a:pt x="245" y="4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33" name="Freeform 784"/>
            <p:cNvSpPr>
              <a:spLocks noChangeArrowheads="1"/>
            </p:cNvSpPr>
            <p:nvPr/>
          </p:nvSpPr>
          <p:spPr bwMode="auto">
            <a:xfrm>
              <a:off x="14867881" y="10665936"/>
              <a:ext cx="261483" cy="261551"/>
            </a:xfrm>
            <a:custGeom>
              <a:avLst/>
              <a:gdLst>
                <a:gd name="T0" fmla="*/ 0 w 246"/>
                <a:gd name="T1" fmla="*/ 205 h 246"/>
                <a:gd name="T2" fmla="*/ 0 w 246"/>
                <a:gd name="T3" fmla="*/ 205 h 246"/>
                <a:gd name="T4" fmla="*/ 13 w 246"/>
                <a:gd name="T5" fmla="*/ 205 h 246"/>
                <a:gd name="T6" fmla="*/ 41 w 246"/>
                <a:gd name="T7" fmla="*/ 164 h 246"/>
                <a:gd name="T8" fmla="*/ 137 w 246"/>
                <a:gd name="T9" fmla="*/ 245 h 246"/>
                <a:gd name="T10" fmla="*/ 177 w 246"/>
                <a:gd name="T11" fmla="*/ 177 h 246"/>
                <a:gd name="T12" fmla="*/ 245 w 246"/>
                <a:gd name="T13" fmla="*/ 123 h 246"/>
                <a:gd name="T14" fmla="*/ 163 w 246"/>
                <a:gd name="T15" fmla="*/ 42 h 246"/>
                <a:gd name="T16" fmla="*/ 204 w 246"/>
                <a:gd name="T17" fmla="*/ 0 h 246"/>
                <a:gd name="T18" fmla="*/ 204 w 246"/>
                <a:gd name="T19" fmla="*/ 0 h 246"/>
                <a:gd name="T20" fmla="*/ 204 w 246"/>
                <a:gd name="T21" fmla="*/ 0 h 246"/>
                <a:gd name="T22" fmla="*/ 13 w 246"/>
                <a:gd name="T23" fmla="*/ 0 h 246"/>
                <a:gd name="T24" fmla="*/ 0 w 246"/>
                <a:gd name="T25" fmla="*/ 0 h 246"/>
                <a:gd name="T26" fmla="*/ 0 w 246"/>
                <a:gd name="T27" fmla="*/ 191 h 246"/>
                <a:gd name="T28" fmla="*/ 0 w 246"/>
                <a:gd name="T29" fmla="*/ 20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6" h="246">
                  <a:moveTo>
                    <a:pt x="0" y="205"/>
                  </a:moveTo>
                  <a:lnTo>
                    <a:pt x="0" y="205"/>
                  </a:lnTo>
                  <a:cubicBezTo>
                    <a:pt x="13" y="205"/>
                    <a:pt x="13" y="205"/>
                    <a:pt x="13" y="205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137" y="245"/>
                    <a:pt x="137" y="245"/>
                    <a:pt x="137" y="245"/>
                  </a:cubicBezTo>
                  <a:cubicBezTo>
                    <a:pt x="137" y="219"/>
                    <a:pt x="163" y="191"/>
                    <a:pt x="177" y="177"/>
                  </a:cubicBezTo>
                  <a:cubicBezTo>
                    <a:pt x="204" y="150"/>
                    <a:pt x="217" y="137"/>
                    <a:pt x="245" y="123"/>
                  </a:cubicBezTo>
                  <a:cubicBezTo>
                    <a:pt x="163" y="42"/>
                    <a:pt x="163" y="42"/>
                    <a:pt x="163" y="42"/>
                  </a:cubicBezTo>
                  <a:cubicBezTo>
                    <a:pt x="204" y="0"/>
                    <a:pt x="204" y="0"/>
                    <a:pt x="204" y="0"/>
                  </a:cubicBezTo>
                  <a:lnTo>
                    <a:pt x="204" y="0"/>
                  </a:lnTo>
                  <a:lnTo>
                    <a:pt x="204" y="0"/>
                  </a:lnTo>
                  <a:cubicBezTo>
                    <a:pt x="13" y="0"/>
                    <a:pt x="13" y="0"/>
                    <a:pt x="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0" y="205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34" name="Freeform 785"/>
            <p:cNvSpPr>
              <a:spLocks noChangeArrowheads="1"/>
            </p:cNvSpPr>
            <p:nvPr/>
          </p:nvSpPr>
          <p:spPr bwMode="auto">
            <a:xfrm>
              <a:off x="14867881" y="11100297"/>
              <a:ext cx="261483" cy="261551"/>
            </a:xfrm>
            <a:custGeom>
              <a:avLst/>
              <a:gdLst>
                <a:gd name="T0" fmla="*/ 177 w 246"/>
                <a:gd name="T1" fmla="*/ 67 h 247"/>
                <a:gd name="T2" fmla="*/ 177 w 246"/>
                <a:gd name="T3" fmla="*/ 67 h 247"/>
                <a:gd name="T4" fmla="*/ 137 w 246"/>
                <a:gd name="T5" fmla="*/ 0 h 247"/>
                <a:gd name="T6" fmla="*/ 41 w 246"/>
                <a:gd name="T7" fmla="*/ 82 h 247"/>
                <a:gd name="T8" fmla="*/ 13 w 246"/>
                <a:gd name="T9" fmla="*/ 41 h 247"/>
                <a:gd name="T10" fmla="*/ 0 w 246"/>
                <a:gd name="T11" fmla="*/ 41 h 247"/>
                <a:gd name="T12" fmla="*/ 0 w 246"/>
                <a:gd name="T13" fmla="*/ 41 h 247"/>
                <a:gd name="T14" fmla="*/ 0 w 246"/>
                <a:gd name="T15" fmla="*/ 246 h 247"/>
                <a:gd name="T16" fmla="*/ 13 w 246"/>
                <a:gd name="T17" fmla="*/ 246 h 247"/>
                <a:gd name="T18" fmla="*/ 204 w 246"/>
                <a:gd name="T19" fmla="*/ 246 h 247"/>
                <a:gd name="T20" fmla="*/ 204 w 246"/>
                <a:gd name="T21" fmla="*/ 246 h 247"/>
                <a:gd name="T22" fmla="*/ 204 w 246"/>
                <a:gd name="T23" fmla="*/ 232 h 247"/>
                <a:gd name="T24" fmla="*/ 163 w 246"/>
                <a:gd name="T25" fmla="*/ 204 h 247"/>
                <a:gd name="T26" fmla="*/ 245 w 246"/>
                <a:gd name="T27" fmla="*/ 109 h 247"/>
                <a:gd name="T28" fmla="*/ 177 w 246"/>
                <a:gd name="T29" fmla="*/ 6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6" h="247">
                  <a:moveTo>
                    <a:pt x="177" y="67"/>
                  </a:moveTo>
                  <a:lnTo>
                    <a:pt x="177" y="67"/>
                  </a:lnTo>
                  <a:cubicBezTo>
                    <a:pt x="163" y="55"/>
                    <a:pt x="137" y="27"/>
                    <a:pt x="137" y="0"/>
                  </a:cubicBezTo>
                  <a:cubicBezTo>
                    <a:pt x="41" y="82"/>
                    <a:pt x="41" y="82"/>
                    <a:pt x="41" y="8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0" y="41"/>
                  </a:cubicBezTo>
                  <a:lnTo>
                    <a:pt x="0" y="41"/>
                  </a:lnTo>
                  <a:cubicBezTo>
                    <a:pt x="0" y="246"/>
                    <a:pt x="0" y="246"/>
                    <a:pt x="0" y="246"/>
                  </a:cubicBezTo>
                  <a:cubicBezTo>
                    <a:pt x="0" y="246"/>
                    <a:pt x="0" y="246"/>
                    <a:pt x="13" y="246"/>
                  </a:cubicBezTo>
                  <a:cubicBezTo>
                    <a:pt x="204" y="246"/>
                    <a:pt x="204" y="246"/>
                    <a:pt x="204" y="246"/>
                  </a:cubicBezTo>
                  <a:lnTo>
                    <a:pt x="204" y="246"/>
                  </a:lnTo>
                  <a:cubicBezTo>
                    <a:pt x="204" y="246"/>
                    <a:pt x="204" y="246"/>
                    <a:pt x="204" y="232"/>
                  </a:cubicBezTo>
                  <a:cubicBezTo>
                    <a:pt x="163" y="204"/>
                    <a:pt x="163" y="204"/>
                    <a:pt x="163" y="204"/>
                  </a:cubicBezTo>
                  <a:cubicBezTo>
                    <a:pt x="245" y="109"/>
                    <a:pt x="245" y="109"/>
                    <a:pt x="245" y="109"/>
                  </a:cubicBezTo>
                  <a:cubicBezTo>
                    <a:pt x="217" y="109"/>
                    <a:pt x="204" y="95"/>
                    <a:pt x="177" y="6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</p:grpSp>
      <p:sp>
        <p:nvSpPr>
          <p:cNvPr id="35" name="深度视觉·原创设计 https://www.docer.com/works?userid=22383862"/>
          <p:cNvSpPr>
            <a:spLocks noChangeArrowheads="1"/>
          </p:cNvSpPr>
          <p:nvPr/>
        </p:nvSpPr>
        <p:spPr bwMode="auto">
          <a:xfrm rot="16200000">
            <a:off x="9158934" y="2259387"/>
            <a:ext cx="1379388" cy="1780705"/>
          </a:xfrm>
          <a:custGeom>
            <a:avLst/>
            <a:gdLst>
              <a:gd name="T0" fmla="*/ 493 w 2800"/>
              <a:gd name="T1" fmla="*/ 912 h 3618"/>
              <a:gd name="T2" fmla="*/ 493 w 2800"/>
              <a:gd name="T3" fmla="*/ 912 h 3618"/>
              <a:gd name="T4" fmla="*/ 493 w 2800"/>
              <a:gd name="T5" fmla="*/ 912 h 3618"/>
              <a:gd name="T6" fmla="*/ 451 w 2800"/>
              <a:gd name="T7" fmla="*/ 2663 h 3618"/>
              <a:gd name="T8" fmla="*/ 451 w 2800"/>
              <a:gd name="T9" fmla="*/ 2663 h 3618"/>
              <a:gd name="T10" fmla="*/ 1400 w 2800"/>
              <a:gd name="T11" fmla="*/ 3617 h 3618"/>
              <a:gd name="T12" fmla="*/ 2311 w 2800"/>
              <a:gd name="T13" fmla="*/ 2705 h 3618"/>
              <a:gd name="T14" fmla="*/ 2311 w 2800"/>
              <a:gd name="T15" fmla="*/ 2705 h 3618"/>
              <a:gd name="T16" fmla="*/ 2348 w 2800"/>
              <a:gd name="T17" fmla="*/ 954 h 3618"/>
              <a:gd name="T18" fmla="*/ 2353 w 2800"/>
              <a:gd name="T19" fmla="*/ 954 h 3618"/>
              <a:gd name="T20" fmla="*/ 1400 w 2800"/>
              <a:gd name="T21" fmla="*/ 0 h 3618"/>
              <a:gd name="T22" fmla="*/ 493 w 2800"/>
              <a:gd name="T23" fmla="*/ 912 h 3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00" h="3618">
                <a:moveTo>
                  <a:pt x="493" y="912"/>
                </a:moveTo>
                <a:lnTo>
                  <a:pt x="493" y="912"/>
                </a:lnTo>
                <a:lnTo>
                  <a:pt x="493" y="912"/>
                </a:lnTo>
                <a:cubicBezTo>
                  <a:pt x="14" y="1395"/>
                  <a:pt x="0" y="2165"/>
                  <a:pt x="451" y="2663"/>
                </a:cubicBezTo>
                <a:lnTo>
                  <a:pt x="451" y="2663"/>
                </a:lnTo>
                <a:cubicBezTo>
                  <a:pt x="1400" y="3617"/>
                  <a:pt x="1400" y="3617"/>
                  <a:pt x="1400" y="3617"/>
                </a:cubicBezTo>
                <a:cubicBezTo>
                  <a:pt x="2311" y="2705"/>
                  <a:pt x="2311" y="2705"/>
                  <a:pt x="2311" y="2705"/>
                </a:cubicBezTo>
                <a:lnTo>
                  <a:pt x="2311" y="2705"/>
                </a:lnTo>
                <a:cubicBezTo>
                  <a:pt x="2785" y="2222"/>
                  <a:pt x="2799" y="1452"/>
                  <a:pt x="2348" y="954"/>
                </a:cubicBezTo>
                <a:cubicBezTo>
                  <a:pt x="2353" y="954"/>
                  <a:pt x="2353" y="954"/>
                  <a:pt x="2353" y="954"/>
                </a:cubicBezTo>
                <a:cubicBezTo>
                  <a:pt x="1400" y="0"/>
                  <a:pt x="1400" y="0"/>
                  <a:pt x="1400" y="0"/>
                </a:cubicBezTo>
                <a:lnTo>
                  <a:pt x="493" y="912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endParaRPr lang="en-US" dirty="0">
              <a:latin typeface="微软雅黑" charset="0"/>
              <a:ea typeface="微软雅黑" charset="0"/>
            </a:endParaRPr>
          </a:p>
        </p:txBody>
      </p:sp>
      <p:grpSp>
        <p:nvGrpSpPr>
          <p:cNvPr id="36" name="深度视觉·原创设计 https://www.docer.com/works?userid=22383862"/>
          <p:cNvGrpSpPr/>
          <p:nvPr/>
        </p:nvGrpSpPr>
        <p:grpSpPr>
          <a:xfrm>
            <a:off x="9637100" y="2926272"/>
            <a:ext cx="401011" cy="406608"/>
            <a:chOff x="3866421" y="8396641"/>
            <a:chExt cx="610363" cy="618881"/>
          </a:xfrm>
        </p:grpSpPr>
        <p:sp>
          <p:nvSpPr>
            <p:cNvPr id="37" name="Freeform 812"/>
            <p:cNvSpPr>
              <a:spLocks noChangeArrowheads="1"/>
            </p:cNvSpPr>
            <p:nvPr/>
          </p:nvSpPr>
          <p:spPr bwMode="auto">
            <a:xfrm>
              <a:off x="3866421" y="8614084"/>
              <a:ext cx="401334" cy="401438"/>
            </a:xfrm>
            <a:custGeom>
              <a:avLst/>
              <a:gdLst>
                <a:gd name="T0" fmla="*/ 218 w 422"/>
                <a:gd name="T1" fmla="*/ 0 h 423"/>
                <a:gd name="T2" fmla="*/ 218 w 422"/>
                <a:gd name="T3" fmla="*/ 0 h 423"/>
                <a:gd name="T4" fmla="*/ 0 w 422"/>
                <a:gd name="T5" fmla="*/ 218 h 423"/>
                <a:gd name="T6" fmla="*/ 218 w 422"/>
                <a:gd name="T7" fmla="*/ 422 h 423"/>
                <a:gd name="T8" fmla="*/ 421 w 422"/>
                <a:gd name="T9" fmla="*/ 218 h 423"/>
                <a:gd name="T10" fmla="*/ 218 w 422"/>
                <a:gd name="T11" fmla="*/ 0 h 423"/>
                <a:gd name="T12" fmla="*/ 218 w 422"/>
                <a:gd name="T13" fmla="*/ 314 h 423"/>
                <a:gd name="T14" fmla="*/ 218 w 422"/>
                <a:gd name="T15" fmla="*/ 314 h 423"/>
                <a:gd name="T16" fmla="*/ 218 w 422"/>
                <a:gd name="T17" fmla="*/ 354 h 423"/>
                <a:gd name="T18" fmla="*/ 204 w 422"/>
                <a:gd name="T19" fmla="*/ 354 h 423"/>
                <a:gd name="T20" fmla="*/ 204 w 422"/>
                <a:gd name="T21" fmla="*/ 314 h 423"/>
                <a:gd name="T22" fmla="*/ 150 w 422"/>
                <a:gd name="T23" fmla="*/ 300 h 423"/>
                <a:gd name="T24" fmla="*/ 163 w 422"/>
                <a:gd name="T25" fmla="*/ 286 h 423"/>
                <a:gd name="T26" fmla="*/ 204 w 422"/>
                <a:gd name="T27" fmla="*/ 300 h 423"/>
                <a:gd name="T28" fmla="*/ 244 w 422"/>
                <a:gd name="T29" fmla="*/ 259 h 423"/>
                <a:gd name="T30" fmla="*/ 204 w 422"/>
                <a:gd name="T31" fmla="*/ 218 h 423"/>
                <a:gd name="T32" fmla="*/ 150 w 422"/>
                <a:gd name="T33" fmla="*/ 163 h 423"/>
                <a:gd name="T34" fmla="*/ 204 w 422"/>
                <a:gd name="T35" fmla="*/ 109 h 423"/>
                <a:gd name="T36" fmla="*/ 204 w 422"/>
                <a:gd name="T37" fmla="*/ 68 h 423"/>
                <a:gd name="T38" fmla="*/ 231 w 422"/>
                <a:gd name="T39" fmla="*/ 68 h 423"/>
                <a:gd name="T40" fmla="*/ 231 w 422"/>
                <a:gd name="T41" fmla="*/ 109 h 423"/>
                <a:gd name="T42" fmla="*/ 272 w 422"/>
                <a:gd name="T43" fmla="*/ 123 h 423"/>
                <a:gd name="T44" fmla="*/ 258 w 422"/>
                <a:gd name="T45" fmla="*/ 135 h 423"/>
                <a:gd name="T46" fmla="*/ 218 w 422"/>
                <a:gd name="T47" fmla="*/ 123 h 423"/>
                <a:gd name="T48" fmla="*/ 177 w 422"/>
                <a:gd name="T49" fmla="*/ 163 h 423"/>
                <a:gd name="T50" fmla="*/ 231 w 422"/>
                <a:gd name="T51" fmla="*/ 191 h 423"/>
                <a:gd name="T52" fmla="*/ 272 w 422"/>
                <a:gd name="T53" fmla="*/ 259 h 423"/>
                <a:gd name="T54" fmla="*/ 218 w 422"/>
                <a:gd name="T55" fmla="*/ 314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22" h="423">
                  <a:moveTo>
                    <a:pt x="218" y="0"/>
                  </a:moveTo>
                  <a:lnTo>
                    <a:pt x="218" y="0"/>
                  </a:lnTo>
                  <a:cubicBezTo>
                    <a:pt x="95" y="0"/>
                    <a:pt x="0" y="95"/>
                    <a:pt x="0" y="218"/>
                  </a:cubicBezTo>
                  <a:cubicBezTo>
                    <a:pt x="0" y="326"/>
                    <a:pt x="95" y="422"/>
                    <a:pt x="218" y="422"/>
                  </a:cubicBezTo>
                  <a:cubicBezTo>
                    <a:pt x="326" y="422"/>
                    <a:pt x="421" y="326"/>
                    <a:pt x="421" y="218"/>
                  </a:cubicBezTo>
                  <a:cubicBezTo>
                    <a:pt x="421" y="95"/>
                    <a:pt x="326" y="0"/>
                    <a:pt x="218" y="0"/>
                  </a:cubicBezTo>
                  <a:close/>
                  <a:moveTo>
                    <a:pt x="218" y="314"/>
                  </a:moveTo>
                  <a:lnTo>
                    <a:pt x="218" y="314"/>
                  </a:lnTo>
                  <a:cubicBezTo>
                    <a:pt x="218" y="354"/>
                    <a:pt x="218" y="354"/>
                    <a:pt x="218" y="354"/>
                  </a:cubicBezTo>
                  <a:cubicBezTo>
                    <a:pt x="204" y="354"/>
                    <a:pt x="204" y="354"/>
                    <a:pt x="204" y="354"/>
                  </a:cubicBezTo>
                  <a:cubicBezTo>
                    <a:pt x="204" y="314"/>
                    <a:pt x="204" y="314"/>
                    <a:pt x="204" y="314"/>
                  </a:cubicBezTo>
                  <a:cubicBezTo>
                    <a:pt x="177" y="314"/>
                    <a:pt x="163" y="314"/>
                    <a:pt x="150" y="300"/>
                  </a:cubicBezTo>
                  <a:cubicBezTo>
                    <a:pt x="163" y="286"/>
                    <a:pt x="163" y="286"/>
                    <a:pt x="163" y="286"/>
                  </a:cubicBezTo>
                  <a:cubicBezTo>
                    <a:pt x="177" y="286"/>
                    <a:pt x="190" y="300"/>
                    <a:pt x="204" y="300"/>
                  </a:cubicBezTo>
                  <a:cubicBezTo>
                    <a:pt x="231" y="300"/>
                    <a:pt x="244" y="286"/>
                    <a:pt x="244" y="259"/>
                  </a:cubicBezTo>
                  <a:cubicBezTo>
                    <a:pt x="244" y="245"/>
                    <a:pt x="231" y="231"/>
                    <a:pt x="204" y="218"/>
                  </a:cubicBezTo>
                  <a:cubicBezTo>
                    <a:pt x="177" y="205"/>
                    <a:pt x="150" y="191"/>
                    <a:pt x="150" y="163"/>
                  </a:cubicBezTo>
                  <a:cubicBezTo>
                    <a:pt x="150" y="135"/>
                    <a:pt x="177" y="109"/>
                    <a:pt x="204" y="10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44" y="109"/>
                    <a:pt x="258" y="109"/>
                    <a:pt x="272" y="123"/>
                  </a:cubicBezTo>
                  <a:cubicBezTo>
                    <a:pt x="258" y="135"/>
                    <a:pt x="258" y="135"/>
                    <a:pt x="258" y="135"/>
                  </a:cubicBezTo>
                  <a:cubicBezTo>
                    <a:pt x="258" y="135"/>
                    <a:pt x="244" y="123"/>
                    <a:pt x="218" y="123"/>
                  </a:cubicBezTo>
                  <a:cubicBezTo>
                    <a:pt x="190" y="123"/>
                    <a:pt x="177" y="149"/>
                    <a:pt x="177" y="163"/>
                  </a:cubicBezTo>
                  <a:cubicBezTo>
                    <a:pt x="177" y="177"/>
                    <a:pt x="190" y="191"/>
                    <a:pt x="231" y="191"/>
                  </a:cubicBezTo>
                  <a:cubicBezTo>
                    <a:pt x="258" y="218"/>
                    <a:pt x="272" y="231"/>
                    <a:pt x="272" y="259"/>
                  </a:cubicBezTo>
                  <a:cubicBezTo>
                    <a:pt x="272" y="286"/>
                    <a:pt x="258" y="314"/>
                    <a:pt x="218" y="3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38" name="Freeform 813"/>
            <p:cNvSpPr>
              <a:spLocks noChangeArrowheads="1"/>
            </p:cNvSpPr>
            <p:nvPr/>
          </p:nvSpPr>
          <p:spPr bwMode="auto">
            <a:xfrm>
              <a:off x="4033643" y="8396641"/>
              <a:ext cx="438960" cy="142175"/>
            </a:xfrm>
            <a:custGeom>
              <a:avLst/>
              <a:gdLst>
                <a:gd name="T0" fmla="*/ 231 w 464"/>
                <a:gd name="T1" fmla="*/ 149 h 150"/>
                <a:gd name="T2" fmla="*/ 231 w 464"/>
                <a:gd name="T3" fmla="*/ 149 h 150"/>
                <a:gd name="T4" fmla="*/ 463 w 464"/>
                <a:gd name="T5" fmla="*/ 68 h 150"/>
                <a:gd name="T6" fmla="*/ 231 w 464"/>
                <a:gd name="T7" fmla="*/ 0 h 150"/>
                <a:gd name="T8" fmla="*/ 0 w 464"/>
                <a:gd name="T9" fmla="*/ 68 h 150"/>
                <a:gd name="T10" fmla="*/ 231 w 464"/>
                <a:gd name="T11" fmla="*/ 149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4" h="150">
                  <a:moveTo>
                    <a:pt x="231" y="149"/>
                  </a:moveTo>
                  <a:lnTo>
                    <a:pt x="231" y="149"/>
                  </a:lnTo>
                  <a:cubicBezTo>
                    <a:pt x="354" y="149"/>
                    <a:pt x="463" y="108"/>
                    <a:pt x="463" y="68"/>
                  </a:cubicBezTo>
                  <a:cubicBezTo>
                    <a:pt x="463" y="27"/>
                    <a:pt x="354" y="0"/>
                    <a:pt x="231" y="0"/>
                  </a:cubicBezTo>
                  <a:cubicBezTo>
                    <a:pt x="109" y="0"/>
                    <a:pt x="0" y="27"/>
                    <a:pt x="0" y="68"/>
                  </a:cubicBezTo>
                  <a:cubicBezTo>
                    <a:pt x="0" y="108"/>
                    <a:pt x="109" y="149"/>
                    <a:pt x="231" y="14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39" name="Freeform 814"/>
            <p:cNvSpPr>
              <a:spLocks noChangeArrowheads="1"/>
            </p:cNvSpPr>
            <p:nvPr/>
          </p:nvSpPr>
          <p:spPr bwMode="auto">
            <a:xfrm>
              <a:off x="4033643" y="8509544"/>
              <a:ext cx="438960" cy="91996"/>
            </a:xfrm>
            <a:custGeom>
              <a:avLst/>
              <a:gdLst>
                <a:gd name="T0" fmla="*/ 449 w 464"/>
                <a:gd name="T1" fmla="*/ 0 h 96"/>
                <a:gd name="T2" fmla="*/ 449 w 464"/>
                <a:gd name="T3" fmla="*/ 0 h 96"/>
                <a:gd name="T4" fmla="*/ 449 w 464"/>
                <a:gd name="T5" fmla="*/ 0 h 96"/>
                <a:gd name="T6" fmla="*/ 231 w 464"/>
                <a:gd name="T7" fmla="*/ 40 h 96"/>
                <a:gd name="T8" fmla="*/ 13 w 464"/>
                <a:gd name="T9" fmla="*/ 0 h 96"/>
                <a:gd name="T10" fmla="*/ 13 w 464"/>
                <a:gd name="T11" fmla="*/ 0 h 96"/>
                <a:gd name="T12" fmla="*/ 13 w 464"/>
                <a:gd name="T13" fmla="*/ 0 h 96"/>
                <a:gd name="T14" fmla="*/ 0 w 464"/>
                <a:gd name="T15" fmla="*/ 26 h 96"/>
                <a:gd name="T16" fmla="*/ 231 w 464"/>
                <a:gd name="T17" fmla="*/ 95 h 96"/>
                <a:gd name="T18" fmla="*/ 463 w 464"/>
                <a:gd name="T19" fmla="*/ 26 h 96"/>
                <a:gd name="T20" fmla="*/ 449 w 464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4" h="96">
                  <a:moveTo>
                    <a:pt x="449" y="0"/>
                  </a:moveTo>
                  <a:lnTo>
                    <a:pt x="449" y="0"/>
                  </a:lnTo>
                  <a:lnTo>
                    <a:pt x="449" y="0"/>
                  </a:lnTo>
                  <a:cubicBezTo>
                    <a:pt x="394" y="26"/>
                    <a:pt x="300" y="40"/>
                    <a:pt x="231" y="40"/>
                  </a:cubicBezTo>
                  <a:cubicBezTo>
                    <a:pt x="163" y="40"/>
                    <a:pt x="67" y="26"/>
                    <a:pt x="13" y="0"/>
                  </a:cubicBezTo>
                  <a:lnTo>
                    <a:pt x="13" y="0"/>
                  </a:lnTo>
                  <a:lnTo>
                    <a:pt x="13" y="0"/>
                  </a:lnTo>
                  <a:cubicBezTo>
                    <a:pt x="0" y="12"/>
                    <a:pt x="0" y="12"/>
                    <a:pt x="0" y="26"/>
                  </a:cubicBezTo>
                  <a:cubicBezTo>
                    <a:pt x="0" y="68"/>
                    <a:pt x="109" y="95"/>
                    <a:pt x="231" y="95"/>
                  </a:cubicBezTo>
                  <a:cubicBezTo>
                    <a:pt x="354" y="95"/>
                    <a:pt x="463" y="68"/>
                    <a:pt x="463" y="26"/>
                  </a:cubicBezTo>
                  <a:cubicBezTo>
                    <a:pt x="463" y="12"/>
                    <a:pt x="463" y="12"/>
                    <a:pt x="44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40" name="Freeform 815"/>
            <p:cNvSpPr>
              <a:spLocks noChangeArrowheads="1"/>
            </p:cNvSpPr>
            <p:nvPr/>
          </p:nvSpPr>
          <p:spPr bwMode="auto">
            <a:xfrm>
              <a:off x="4033644" y="8576451"/>
              <a:ext cx="41805" cy="12545"/>
            </a:xfrm>
            <a:custGeom>
              <a:avLst/>
              <a:gdLst>
                <a:gd name="T0" fmla="*/ 41 w 42"/>
                <a:gd name="T1" fmla="*/ 12 h 13"/>
                <a:gd name="T2" fmla="*/ 41 w 42"/>
                <a:gd name="T3" fmla="*/ 12 h 13"/>
                <a:gd name="T4" fmla="*/ 13 w 42"/>
                <a:gd name="T5" fmla="*/ 0 h 13"/>
                <a:gd name="T6" fmla="*/ 13 w 42"/>
                <a:gd name="T7" fmla="*/ 0 h 13"/>
                <a:gd name="T8" fmla="*/ 13 w 42"/>
                <a:gd name="T9" fmla="*/ 0 h 13"/>
                <a:gd name="T10" fmla="*/ 0 w 42"/>
                <a:gd name="T11" fmla="*/ 12 h 13"/>
                <a:gd name="T12" fmla="*/ 41 w 42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13">
                  <a:moveTo>
                    <a:pt x="41" y="12"/>
                  </a:moveTo>
                  <a:lnTo>
                    <a:pt x="41" y="12"/>
                  </a:lnTo>
                  <a:cubicBezTo>
                    <a:pt x="41" y="12"/>
                    <a:pt x="27" y="12"/>
                    <a:pt x="13" y="0"/>
                  </a:cubicBezTo>
                  <a:lnTo>
                    <a:pt x="13" y="0"/>
                  </a:lnTo>
                  <a:lnTo>
                    <a:pt x="13" y="0"/>
                  </a:lnTo>
                  <a:cubicBezTo>
                    <a:pt x="13" y="12"/>
                    <a:pt x="0" y="12"/>
                    <a:pt x="0" y="12"/>
                  </a:cubicBezTo>
                  <a:cubicBezTo>
                    <a:pt x="13" y="12"/>
                    <a:pt x="27" y="12"/>
                    <a:pt x="41" y="1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41" name="Freeform 816"/>
            <p:cNvSpPr>
              <a:spLocks noChangeArrowheads="1"/>
            </p:cNvSpPr>
            <p:nvPr/>
          </p:nvSpPr>
          <p:spPr bwMode="auto">
            <a:xfrm>
              <a:off x="4163243" y="8576451"/>
              <a:ext cx="309362" cy="91996"/>
            </a:xfrm>
            <a:custGeom>
              <a:avLst/>
              <a:gdLst>
                <a:gd name="T0" fmla="*/ 313 w 328"/>
                <a:gd name="T1" fmla="*/ 0 h 96"/>
                <a:gd name="T2" fmla="*/ 313 w 328"/>
                <a:gd name="T3" fmla="*/ 0 h 96"/>
                <a:gd name="T4" fmla="*/ 313 w 328"/>
                <a:gd name="T5" fmla="*/ 0 h 96"/>
                <a:gd name="T6" fmla="*/ 95 w 328"/>
                <a:gd name="T7" fmla="*/ 40 h 96"/>
                <a:gd name="T8" fmla="*/ 0 w 328"/>
                <a:gd name="T9" fmla="*/ 40 h 96"/>
                <a:gd name="T10" fmla="*/ 82 w 328"/>
                <a:gd name="T11" fmla="*/ 95 h 96"/>
                <a:gd name="T12" fmla="*/ 95 w 328"/>
                <a:gd name="T13" fmla="*/ 95 h 96"/>
                <a:gd name="T14" fmla="*/ 327 w 328"/>
                <a:gd name="T15" fmla="*/ 27 h 96"/>
                <a:gd name="T16" fmla="*/ 313 w 328"/>
                <a:gd name="T17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8" h="96">
                  <a:moveTo>
                    <a:pt x="313" y="0"/>
                  </a:moveTo>
                  <a:lnTo>
                    <a:pt x="313" y="0"/>
                  </a:lnTo>
                  <a:lnTo>
                    <a:pt x="313" y="0"/>
                  </a:lnTo>
                  <a:cubicBezTo>
                    <a:pt x="258" y="27"/>
                    <a:pt x="164" y="40"/>
                    <a:pt x="95" y="40"/>
                  </a:cubicBezTo>
                  <a:cubicBezTo>
                    <a:pt x="68" y="40"/>
                    <a:pt x="27" y="40"/>
                    <a:pt x="0" y="40"/>
                  </a:cubicBezTo>
                  <a:cubicBezTo>
                    <a:pt x="27" y="54"/>
                    <a:pt x="54" y="67"/>
                    <a:pt x="82" y="95"/>
                  </a:cubicBezTo>
                  <a:lnTo>
                    <a:pt x="95" y="95"/>
                  </a:lnTo>
                  <a:cubicBezTo>
                    <a:pt x="218" y="95"/>
                    <a:pt x="327" y="67"/>
                    <a:pt x="327" y="27"/>
                  </a:cubicBezTo>
                  <a:cubicBezTo>
                    <a:pt x="327" y="12"/>
                    <a:pt x="327" y="12"/>
                    <a:pt x="31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42" name="Freeform 817"/>
            <p:cNvSpPr>
              <a:spLocks noChangeArrowheads="1"/>
            </p:cNvSpPr>
            <p:nvPr/>
          </p:nvSpPr>
          <p:spPr bwMode="auto">
            <a:xfrm>
              <a:off x="4255215" y="8639177"/>
              <a:ext cx="221569" cy="91996"/>
            </a:xfrm>
            <a:custGeom>
              <a:avLst/>
              <a:gdLst>
                <a:gd name="T0" fmla="*/ 218 w 233"/>
                <a:gd name="T1" fmla="*/ 0 h 97"/>
                <a:gd name="T2" fmla="*/ 218 w 233"/>
                <a:gd name="T3" fmla="*/ 0 h 97"/>
                <a:gd name="T4" fmla="*/ 218 w 233"/>
                <a:gd name="T5" fmla="*/ 0 h 97"/>
                <a:gd name="T6" fmla="*/ 0 w 233"/>
                <a:gd name="T7" fmla="*/ 41 h 97"/>
                <a:gd name="T8" fmla="*/ 0 w 233"/>
                <a:gd name="T9" fmla="*/ 41 h 97"/>
                <a:gd name="T10" fmla="*/ 27 w 233"/>
                <a:gd name="T11" fmla="*/ 96 h 97"/>
                <a:gd name="T12" fmla="*/ 232 w 233"/>
                <a:gd name="T13" fmla="*/ 28 h 97"/>
                <a:gd name="T14" fmla="*/ 218 w 233"/>
                <a:gd name="T15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3" h="97">
                  <a:moveTo>
                    <a:pt x="218" y="0"/>
                  </a:moveTo>
                  <a:lnTo>
                    <a:pt x="218" y="0"/>
                  </a:lnTo>
                  <a:lnTo>
                    <a:pt x="218" y="0"/>
                  </a:lnTo>
                  <a:cubicBezTo>
                    <a:pt x="163" y="41"/>
                    <a:pt x="69" y="41"/>
                    <a:pt x="0" y="41"/>
                  </a:cubicBezTo>
                  <a:lnTo>
                    <a:pt x="0" y="41"/>
                  </a:lnTo>
                  <a:cubicBezTo>
                    <a:pt x="13" y="54"/>
                    <a:pt x="13" y="82"/>
                    <a:pt x="27" y="96"/>
                  </a:cubicBezTo>
                  <a:cubicBezTo>
                    <a:pt x="137" y="96"/>
                    <a:pt x="232" y="68"/>
                    <a:pt x="232" y="28"/>
                  </a:cubicBezTo>
                  <a:cubicBezTo>
                    <a:pt x="232" y="14"/>
                    <a:pt x="232" y="14"/>
                    <a:pt x="218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43" name="Freeform 818"/>
            <p:cNvSpPr>
              <a:spLocks noChangeArrowheads="1"/>
            </p:cNvSpPr>
            <p:nvPr/>
          </p:nvSpPr>
          <p:spPr bwMode="auto">
            <a:xfrm>
              <a:off x="4280297" y="8701901"/>
              <a:ext cx="196486" cy="91996"/>
            </a:xfrm>
            <a:custGeom>
              <a:avLst/>
              <a:gdLst>
                <a:gd name="T0" fmla="*/ 191 w 206"/>
                <a:gd name="T1" fmla="*/ 0 h 97"/>
                <a:gd name="T2" fmla="*/ 191 w 206"/>
                <a:gd name="T3" fmla="*/ 0 h 97"/>
                <a:gd name="T4" fmla="*/ 191 w 206"/>
                <a:gd name="T5" fmla="*/ 0 h 97"/>
                <a:gd name="T6" fmla="*/ 0 w 206"/>
                <a:gd name="T7" fmla="*/ 40 h 97"/>
                <a:gd name="T8" fmla="*/ 14 w 206"/>
                <a:gd name="T9" fmla="*/ 96 h 97"/>
                <a:gd name="T10" fmla="*/ 205 w 206"/>
                <a:gd name="T11" fmla="*/ 28 h 97"/>
                <a:gd name="T12" fmla="*/ 191 w 206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97">
                  <a:moveTo>
                    <a:pt x="191" y="0"/>
                  </a:moveTo>
                  <a:lnTo>
                    <a:pt x="191" y="0"/>
                  </a:lnTo>
                  <a:lnTo>
                    <a:pt x="191" y="0"/>
                  </a:lnTo>
                  <a:cubicBezTo>
                    <a:pt x="150" y="28"/>
                    <a:pt x="68" y="40"/>
                    <a:pt x="0" y="40"/>
                  </a:cubicBezTo>
                  <a:cubicBezTo>
                    <a:pt x="14" y="54"/>
                    <a:pt x="14" y="82"/>
                    <a:pt x="14" y="96"/>
                  </a:cubicBezTo>
                  <a:cubicBezTo>
                    <a:pt x="123" y="96"/>
                    <a:pt x="205" y="68"/>
                    <a:pt x="205" y="28"/>
                  </a:cubicBezTo>
                  <a:cubicBezTo>
                    <a:pt x="205" y="14"/>
                    <a:pt x="205" y="14"/>
                    <a:pt x="191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  <p:sp>
          <p:nvSpPr>
            <p:cNvPr id="44" name="Freeform 819"/>
            <p:cNvSpPr>
              <a:spLocks noChangeArrowheads="1"/>
            </p:cNvSpPr>
            <p:nvPr/>
          </p:nvSpPr>
          <p:spPr bwMode="auto">
            <a:xfrm>
              <a:off x="4292839" y="8768807"/>
              <a:ext cx="183944" cy="91996"/>
            </a:xfrm>
            <a:custGeom>
              <a:avLst/>
              <a:gdLst>
                <a:gd name="T0" fmla="*/ 177 w 192"/>
                <a:gd name="T1" fmla="*/ 0 h 97"/>
                <a:gd name="T2" fmla="*/ 177 w 192"/>
                <a:gd name="T3" fmla="*/ 0 h 97"/>
                <a:gd name="T4" fmla="*/ 177 w 192"/>
                <a:gd name="T5" fmla="*/ 0 h 97"/>
                <a:gd name="T6" fmla="*/ 0 w 192"/>
                <a:gd name="T7" fmla="*/ 42 h 97"/>
                <a:gd name="T8" fmla="*/ 0 w 192"/>
                <a:gd name="T9" fmla="*/ 55 h 97"/>
                <a:gd name="T10" fmla="*/ 0 w 192"/>
                <a:gd name="T11" fmla="*/ 96 h 97"/>
                <a:gd name="T12" fmla="*/ 191 w 192"/>
                <a:gd name="T13" fmla="*/ 28 h 97"/>
                <a:gd name="T14" fmla="*/ 177 w 192"/>
                <a:gd name="T15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97">
                  <a:moveTo>
                    <a:pt x="177" y="0"/>
                  </a:moveTo>
                  <a:lnTo>
                    <a:pt x="177" y="0"/>
                  </a:lnTo>
                  <a:lnTo>
                    <a:pt x="177" y="0"/>
                  </a:lnTo>
                  <a:cubicBezTo>
                    <a:pt x="136" y="28"/>
                    <a:pt x="68" y="42"/>
                    <a:pt x="0" y="42"/>
                  </a:cubicBezTo>
                  <a:lnTo>
                    <a:pt x="0" y="55"/>
                  </a:lnTo>
                  <a:cubicBezTo>
                    <a:pt x="0" y="68"/>
                    <a:pt x="0" y="82"/>
                    <a:pt x="0" y="96"/>
                  </a:cubicBezTo>
                  <a:cubicBezTo>
                    <a:pt x="109" y="96"/>
                    <a:pt x="191" y="68"/>
                    <a:pt x="191" y="28"/>
                  </a:cubicBezTo>
                  <a:cubicBezTo>
                    <a:pt x="191" y="14"/>
                    <a:pt x="191" y="14"/>
                    <a:pt x="17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pPr algn="ctr"/>
              <a:endParaRPr lang="en-US" dirty="0">
                <a:latin typeface="微软雅黑" charset="0"/>
                <a:ea typeface="微软雅黑" charset="0"/>
              </a:endParaRPr>
            </a:p>
          </p:txBody>
        </p:sp>
      </p:grpSp>
      <p:sp>
        <p:nvSpPr>
          <p:cNvPr id="45" name="深度视觉·原创设计 https://www.docer.com/works?userid=22383862"/>
          <p:cNvSpPr>
            <a:spLocks noChangeArrowheads="1"/>
          </p:cNvSpPr>
          <p:nvPr/>
        </p:nvSpPr>
        <p:spPr bwMode="auto">
          <a:xfrm rot="16200000">
            <a:off x="1650502" y="2259387"/>
            <a:ext cx="1379388" cy="1780705"/>
          </a:xfrm>
          <a:custGeom>
            <a:avLst/>
            <a:gdLst>
              <a:gd name="T0" fmla="*/ 488 w 2801"/>
              <a:gd name="T1" fmla="*/ 910 h 3617"/>
              <a:gd name="T2" fmla="*/ 488 w 2801"/>
              <a:gd name="T3" fmla="*/ 910 h 3617"/>
              <a:gd name="T4" fmla="*/ 488 w 2801"/>
              <a:gd name="T5" fmla="*/ 910 h 3617"/>
              <a:gd name="T6" fmla="*/ 451 w 2801"/>
              <a:gd name="T7" fmla="*/ 2662 h 3617"/>
              <a:gd name="T8" fmla="*/ 451 w 2801"/>
              <a:gd name="T9" fmla="*/ 2662 h 3617"/>
              <a:gd name="T10" fmla="*/ 1399 w 2801"/>
              <a:gd name="T11" fmla="*/ 3616 h 3617"/>
              <a:gd name="T12" fmla="*/ 2311 w 2801"/>
              <a:gd name="T13" fmla="*/ 2705 h 3617"/>
              <a:gd name="T14" fmla="*/ 2311 w 2801"/>
              <a:gd name="T15" fmla="*/ 2705 h 3617"/>
              <a:gd name="T16" fmla="*/ 2348 w 2801"/>
              <a:gd name="T17" fmla="*/ 953 h 3617"/>
              <a:gd name="T18" fmla="*/ 2348 w 2801"/>
              <a:gd name="T19" fmla="*/ 953 h 3617"/>
              <a:gd name="T20" fmla="*/ 1399 w 2801"/>
              <a:gd name="T21" fmla="*/ 0 h 3617"/>
              <a:gd name="T22" fmla="*/ 488 w 2801"/>
              <a:gd name="T23" fmla="*/ 910 h 3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01" h="3617">
                <a:moveTo>
                  <a:pt x="488" y="910"/>
                </a:moveTo>
                <a:lnTo>
                  <a:pt x="488" y="910"/>
                </a:lnTo>
                <a:lnTo>
                  <a:pt x="488" y="910"/>
                </a:lnTo>
                <a:cubicBezTo>
                  <a:pt x="14" y="1395"/>
                  <a:pt x="0" y="2165"/>
                  <a:pt x="451" y="2662"/>
                </a:cubicBezTo>
                <a:lnTo>
                  <a:pt x="451" y="2662"/>
                </a:lnTo>
                <a:cubicBezTo>
                  <a:pt x="1399" y="3616"/>
                  <a:pt x="1399" y="3616"/>
                  <a:pt x="1399" y="3616"/>
                </a:cubicBezTo>
                <a:cubicBezTo>
                  <a:pt x="2311" y="2705"/>
                  <a:pt x="2311" y="2705"/>
                  <a:pt x="2311" y="2705"/>
                </a:cubicBezTo>
                <a:lnTo>
                  <a:pt x="2311" y="2705"/>
                </a:lnTo>
                <a:cubicBezTo>
                  <a:pt x="2786" y="2221"/>
                  <a:pt x="2800" y="1451"/>
                  <a:pt x="2348" y="953"/>
                </a:cubicBezTo>
                <a:lnTo>
                  <a:pt x="2348" y="953"/>
                </a:lnTo>
                <a:cubicBezTo>
                  <a:pt x="1399" y="0"/>
                  <a:pt x="1399" y="0"/>
                  <a:pt x="1399" y="0"/>
                </a:cubicBezTo>
                <a:lnTo>
                  <a:pt x="488" y="91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endParaRPr lang="en-US" dirty="0">
              <a:latin typeface="微软雅黑" charset="0"/>
              <a:ea typeface="微软雅黑" charset="0"/>
            </a:endParaRPr>
          </a:p>
        </p:txBody>
      </p:sp>
      <p:sp>
        <p:nvSpPr>
          <p:cNvPr id="46" name="深度视觉·原创设计 https://www.docer.com/works?userid=22383862"/>
          <p:cNvSpPr>
            <a:spLocks noChangeAspect="1" noChangeArrowheads="1"/>
          </p:cNvSpPr>
          <p:nvPr/>
        </p:nvSpPr>
        <p:spPr bwMode="auto">
          <a:xfrm>
            <a:off x="2101421" y="2897401"/>
            <a:ext cx="518415" cy="431545"/>
          </a:xfrm>
          <a:custGeom>
            <a:avLst/>
            <a:gdLst>
              <a:gd name="T0" fmla="*/ 654 w 655"/>
              <a:gd name="T1" fmla="*/ 165 h 546"/>
              <a:gd name="T2" fmla="*/ 572 w 655"/>
              <a:gd name="T3" fmla="*/ 219 h 546"/>
              <a:gd name="T4" fmla="*/ 286 w 655"/>
              <a:gd name="T5" fmla="*/ 55 h 546"/>
              <a:gd name="T6" fmla="*/ 137 w 655"/>
              <a:gd name="T7" fmla="*/ 0 h 546"/>
              <a:gd name="T8" fmla="*/ 96 w 655"/>
              <a:gd name="T9" fmla="*/ 14 h 546"/>
              <a:gd name="T10" fmla="*/ 137 w 655"/>
              <a:gd name="T11" fmla="*/ 123 h 546"/>
              <a:gd name="T12" fmla="*/ 28 w 655"/>
              <a:gd name="T13" fmla="*/ 205 h 546"/>
              <a:gd name="T14" fmla="*/ 0 w 655"/>
              <a:gd name="T15" fmla="*/ 273 h 546"/>
              <a:gd name="T16" fmla="*/ 14 w 655"/>
              <a:gd name="T17" fmla="*/ 328 h 546"/>
              <a:gd name="T18" fmla="*/ 123 w 655"/>
              <a:gd name="T19" fmla="*/ 450 h 546"/>
              <a:gd name="T20" fmla="*/ 123 w 655"/>
              <a:gd name="T21" fmla="*/ 545 h 546"/>
              <a:gd name="T22" fmla="*/ 191 w 655"/>
              <a:gd name="T23" fmla="*/ 545 h 546"/>
              <a:gd name="T24" fmla="*/ 191 w 655"/>
              <a:gd name="T25" fmla="*/ 477 h 546"/>
              <a:gd name="T26" fmla="*/ 396 w 655"/>
              <a:gd name="T27" fmla="*/ 545 h 546"/>
              <a:gd name="T28" fmla="*/ 464 w 655"/>
              <a:gd name="T29" fmla="*/ 545 h 546"/>
              <a:gd name="T30" fmla="*/ 464 w 655"/>
              <a:gd name="T31" fmla="*/ 450 h 546"/>
              <a:gd name="T32" fmla="*/ 572 w 655"/>
              <a:gd name="T33" fmla="*/ 245 h 546"/>
              <a:gd name="T34" fmla="*/ 654 w 655"/>
              <a:gd name="T35" fmla="*/ 191 h 546"/>
              <a:gd name="T36" fmla="*/ 219 w 655"/>
              <a:gd name="T37" fmla="*/ 232 h 546"/>
              <a:gd name="T38" fmla="*/ 191 w 655"/>
              <a:gd name="T39" fmla="*/ 191 h 546"/>
              <a:gd name="T40" fmla="*/ 245 w 655"/>
              <a:gd name="T41" fmla="*/ 191 h 546"/>
              <a:gd name="T42" fmla="*/ 382 w 655"/>
              <a:gd name="T43" fmla="*/ 368 h 546"/>
              <a:gd name="T44" fmla="*/ 382 w 655"/>
              <a:gd name="T45" fmla="*/ 396 h 546"/>
              <a:gd name="T46" fmla="*/ 368 w 655"/>
              <a:gd name="T47" fmla="*/ 368 h 546"/>
              <a:gd name="T48" fmla="*/ 327 w 655"/>
              <a:gd name="T49" fmla="*/ 340 h 546"/>
              <a:gd name="T50" fmla="*/ 396 w 655"/>
              <a:gd name="T51" fmla="*/ 328 h 546"/>
              <a:gd name="T52" fmla="*/ 327 w 655"/>
              <a:gd name="T53" fmla="*/ 245 h 546"/>
              <a:gd name="T54" fmla="*/ 368 w 655"/>
              <a:gd name="T55" fmla="*/ 177 h 546"/>
              <a:gd name="T56" fmla="*/ 382 w 655"/>
              <a:gd name="T57" fmla="*/ 205 h 546"/>
              <a:gd name="T58" fmla="*/ 408 w 655"/>
              <a:gd name="T59" fmla="*/ 232 h 546"/>
              <a:gd name="T60" fmla="*/ 340 w 655"/>
              <a:gd name="T61" fmla="*/ 245 h 546"/>
              <a:gd name="T62" fmla="*/ 422 w 655"/>
              <a:gd name="T63" fmla="*/ 328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55" h="546">
                <a:moveTo>
                  <a:pt x="654" y="165"/>
                </a:moveTo>
                <a:lnTo>
                  <a:pt x="654" y="165"/>
                </a:lnTo>
                <a:cubicBezTo>
                  <a:pt x="639" y="165"/>
                  <a:pt x="639" y="165"/>
                  <a:pt x="627" y="177"/>
                </a:cubicBezTo>
                <a:cubicBezTo>
                  <a:pt x="627" y="177"/>
                  <a:pt x="613" y="219"/>
                  <a:pt x="572" y="219"/>
                </a:cubicBezTo>
                <a:cubicBezTo>
                  <a:pt x="572" y="219"/>
                  <a:pt x="572" y="232"/>
                  <a:pt x="559" y="232"/>
                </a:cubicBezTo>
                <a:cubicBezTo>
                  <a:pt x="531" y="123"/>
                  <a:pt x="422" y="55"/>
                  <a:pt x="286" y="55"/>
                </a:cubicBezTo>
                <a:cubicBezTo>
                  <a:pt x="273" y="55"/>
                  <a:pt x="259" y="55"/>
                  <a:pt x="259" y="55"/>
                </a:cubicBezTo>
                <a:cubicBezTo>
                  <a:pt x="219" y="14"/>
                  <a:pt x="163" y="0"/>
                  <a:pt x="137" y="0"/>
                </a:cubicBezTo>
                <a:cubicBezTo>
                  <a:pt x="109" y="0"/>
                  <a:pt x="96" y="14"/>
                  <a:pt x="96" y="14"/>
                </a:cubicBezTo>
                <a:lnTo>
                  <a:pt x="96" y="14"/>
                </a:lnTo>
                <a:lnTo>
                  <a:pt x="96" y="14"/>
                </a:lnTo>
                <a:cubicBezTo>
                  <a:pt x="123" y="42"/>
                  <a:pt x="150" y="82"/>
                  <a:pt x="137" y="123"/>
                </a:cubicBezTo>
                <a:cubicBezTo>
                  <a:pt x="137" y="177"/>
                  <a:pt x="109" y="205"/>
                  <a:pt x="55" y="205"/>
                </a:cubicBezTo>
                <a:cubicBezTo>
                  <a:pt x="42" y="205"/>
                  <a:pt x="28" y="205"/>
                  <a:pt x="28" y="205"/>
                </a:cubicBezTo>
                <a:lnTo>
                  <a:pt x="14" y="205"/>
                </a:lnTo>
                <a:cubicBezTo>
                  <a:pt x="14" y="232"/>
                  <a:pt x="0" y="245"/>
                  <a:pt x="0" y="273"/>
                </a:cubicBezTo>
                <a:cubicBezTo>
                  <a:pt x="0" y="286"/>
                  <a:pt x="0" y="300"/>
                  <a:pt x="14" y="328"/>
                </a:cubicBezTo>
                <a:lnTo>
                  <a:pt x="14" y="328"/>
                </a:lnTo>
                <a:cubicBezTo>
                  <a:pt x="68" y="328"/>
                  <a:pt x="123" y="382"/>
                  <a:pt x="123" y="450"/>
                </a:cubicBezTo>
                <a:lnTo>
                  <a:pt x="123" y="450"/>
                </a:lnTo>
                <a:lnTo>
                  <a:pt x="123" y="450"/>
                </a:lnTo>
                <a:cubicBezTo>
                  <a:pt x="123" y="545"/>
                  <a:pt x="123" y="545"/>
                  <a:pt x="123" y="545"/>
                </a:cubicBezTo>
                <a:lnTo>
                  <a:pt x="123" y="545"/>
                </a:lnTo>
                <a:cubicBezTo>
                  <a:pt x="191" y="545"/>
                  <a:pt x="191" y="545"/>
                  <a:pt x="191" y="545"/>
                </a:cubicBezTo>
                <a:lnTo>
                  <a:pt x="191" y="545"/>
                </a:lnTo>
                <a:cubicBezTo>
                  <a:pt x="191" y="477"/>
                  <a:pt x="191" y="477"/>
                  <a:pt x="191" y="477"/>
                </a:cubicBezTo>
                <a:cubicBezTo>
                  <a:pt x="259" y="504"/>
                  <a:pt x="327" y="491"/>
                  <a:pt x="396" y="477"/>
                </a:cubicBezTo>
                <a:cubicBezTo>
                  <a:pt x="396" y="545"/>
                  <a:pt x="396" y="545"/>
                  <a:pt x="396" y="545"/>
                </a:cubicBezTo>
                <a:lnTo>
                  <a:pt x="396" y="545"/>
                </a:lnTo>
                <a:cubicBezTo>
                  <a:pt x="464" y="545"/>
                  <a:pt x="464" y="545"/>
                  <a:pt x="464" y="545"/>
                </a:cubicBezTo>
                <a:lnTo>
                  <a:pt x="464" y="545"/>
                </a:lnTo>
                <a:cubicBezTo>
                  <a:pt x="464" y="450"/>
                  <a:pt x="464" y="450"/>
                  <a:pt x="464" y="450"/>
                </a:cubicBezTo>
                <a:cubicBezTo>
                  <a:pt x="531" y="410"/>
                  <a:pt x="572" y="340"/>
                  <a:pt x="572" y="273"/>
                </a:cubicBezTo>
                <a:cubicBezTo>
                  <a:pt x="572" y="273"/>
                  <a:pt x="572" y="259"/>
                  <a:pt x="572" y="245"/>
                </a:cubicBezTo>
                <a:lnTo>
                  <a:pt x="572" y="245"/>
                </a:lnTo>
                <a:cubicBezTo>
                  <a:pt x="627" y="245"/>
                  <a:pt x="654" y="191"/>
                  <a:pt x="654" y="191"/>
                </a:cubicBezTo>
                <a:cubicBezTo>
                  <a:pt x="654" y="177"/>
                  <a:pt x="654" y="177"/>
                  <a:pt x="654" y="165"/>
                </a:cubicBezTo>
                <a:close/>
                <a:moveTo>
                  <a:pt x="219" y="232"/>
                </a:moveTo>
                <a:lnTo>
                  <a:pt x="219" y="232"/>
                </a:lnTo>
                <a:cubicBezTo>
                  <a:pt x="205" y="232"/>
                  <a:pt x="191" y="219"/>
                  <a:pt x="191" y="191"/>
                </a:cubicBezTo>
                <a:cubicBezTo>
                  <a:pt x="191" y="177"/>
                  <a:pt x="205" y="165"/>
                  <a:pt x="219" y="165"/>
                </a:cubicBezTo>
                <a:cubicBezTo>
                  <a:pt x="231" y="165"/>
                  <a:pt x="245" y="177"/>
                  <a:pt x="245" y="191"/>
                </a:cubicBezTo>
                <a:cubicBezTo>
                  <a:pt x="245" y="219"/>
                  <a:pt x="231" y="232"/>
                  <a:pt x="219" y="232"/>
                </a:cubicBezTo>
                <a:close/>
                <a:moveTo>
                  <a:pt x="382" y="368"/>
                </a:moveTo>
                <a:lnTo>
                  <a:pt x="382" y="368"/>
                </a:lnTo>
                <a:cubicBezTo>
                  <a:pt x="382" y="396"/>
                  <a:pt x="382" y="396"/>
                  <a:pt x="382" y="396"/>
                </a:cubicBezTo>
                <a:cubicBezTo>
                  <a:pt x="368" y="396"/>
                  <a:pt x="368" y="396"/>
                  <a:pt x="368" y="396"/>
                </a:cubicBezTo>
                <a:cubicBezTo>
                  <a:pt x="368" y="368"/>
                  <a:pt x="368" y="368"/>
                  <a:pt x="368" y="368"/>
                </a:cubicBezTo>
                <a:cubicBezTo>
                  <a:pt x="340" y="368"/>
                  <a:pt x="327" y="368"/>
                  <a:pt x="327" y="354"/>
                </a:cubicBezTo>
                <a:cubicBezTo>
                  <a:pt x="327" y="340"/>
                  <a:pt x="327" y="340"/>
                  <a:pt x="327" y="340"/>
                </a:cubicBezTo>
                <a:cubicBezTo>
                  <a:pt x="340" y="340"/>
                  <a:pt x="354" y="354"/>
                  <a:pt x="368" y="354"/>
                </a:cubicBezTo>
                <a:cubicBezTo>
                  <a:pt x="382" y="354"/>
                  <a:pt x="396" y="340"/>
                  <a:pt x="396" y="328"/>
                </a:cubicBezTo>
                <a:cubicBezTo>
                  <a:pt x="396" y="314"/>
                  <a:pt x="382" y="300"/>
                  <a:pt x="368" y="300"/>
                </a:cubicBezTo>
                <a:cubicBezTo>
                  <a:pt x="340" y="286"/>
                  <a:pt x="327" y="273"/>
                  <a:pt x="327" y="245"/>
                </a:cubicBezTo>
                <a:cubicBezTo>
                  <a:pt x="327" y="232"/>
                  <a:pt x="340" y="219"/>
                  <a:pt x="368" y="205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82" y="177"/>
                  <a:pt x="382" y="177"/>
                  <a:pt x="382" y="177"/>
                </a:cubicBezTo>
                <a:cubicBezTo>
                  <a:pt x="382" y="205"/>
                  <a:pt x="382" y="205"/>
                  <a:pt x="382" y="205"/>
                </a:cubicBezTo>
                <a:cubicBezTo>
                  <a:pt x="396" y="205"/>
                  <a:pt x="408" y="219"/>
                  <a:pt x="408" y="219"/>
                </a:cubicBezTo>
                <a:cubicBezTo>
                  <a:pt x="408" y="232"/>
                  <a:pt x="408" y="232"/>
                  <a:pt x="408" y="232"/>
                </a:cubicBezTo>
                <a:cubicBezTo>
                  <a:pt x="408" y="232"/>
                  <a:pt x="396" y="219"/>
                  <a:pt x="368" y="219"/>
                </a:cubicBezTo>
                <a:cubicBezTo>
                  <a:pt x="354" y="219"/>
                  <a:pt x="340" y="232"/>
                  <a:pt x="340" y="245"/>
                </a:cubicBezTo>
                <a:cubicBezTo>
                  <a:pt x="340" y="259"/>
                  <a:pt x="354" y="273"/>
                  <a:pt x="382" y="273"/>
                </a:cubicBezTo>
                <a:cubicBezTo>
                  <a:pt x="408" y="286"/>
                  <a:pt x="422" y="300"/>
                  <a:pt x="422" y="328"/>
                </a:cubicBezTo>
                <a:cubicBezTo>
                  <a:pt x="422" y="340"/>
                  <a:pt x="408" y="368"/>
                  <a:pt x="382" y="3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152366" tIns="76183" rIns="152366" bIns="76183" anchor="ctr"/>
          <a:lstStyle/>
          <a:p>
            <a:pPr algn="ctr"/>
            <a:endParaRPr lang="en-US" dirty="0">
              <a:latin typeface="微软雅黑" charset="0"/>
              <a:ea typeface="微软雅黑" charset="0"/>
            </a:endParaRPr>
          </a:p>
        </p:txBody>
      </p:sp>
      <p:sp>
        <p:nvSpPr>
          <p:cNvPr id="47" name="深度视觉·原创设计 https://www.docer.com/works?userid=22383862"/>
          <p:cNvSpPr>
            <a:spLocks noChangeAspect="1"/>
          </p:cNvSpPr>
          <p:nvPr/>
        </p:nvSpPr>
        <p:spPr>
          <a:xfrm>
            <a:off x="5911657" y="3037772"/>
            <a:ext cx="424998" cy="21051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charset="0"/>
              <a:ea typeface="微软雅黑" charset="0"/>
            </a:endParaRPr>
          </a:p>
        </p:txBody>
      </p:sp>
      <p:sp>
        <p:nvSpPr>
          <p:cNvPr id="48" name="深度视觉·原创设计 https://www.docer.com/works?userid=22383862"/>
          <p:cNvSpPr>
            <a:spLocks noChangeAspect="1"/>
          </p:cNvSpPr>
          <p:nvPr/>
        </p:nvSpPr>
        <p:spPr>
          <a:xfrm>
            <a:off x="8418979" y="3037772"/>
            <a:ext cx="424998" cy="21051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charset="0"/>
              <a:ea typeface="微软雅黑" charset="0"/>
            </a:endParaRPr>
          </a:p>
        </p:txBody>
      </p:sp>
      <p:sp>
        <p:nvSpPr>
          <p:cNvPr id="49" name="深度视觉·原创设计 https://www.docer.com/works?userid=22383862"/>
          <p:cNvSpPr>
            <a:spLocks noChangeAspect="1"/>
          </p:cNvSpPr>
          <p:nvPr/>
        </p:nvSpPr>
        <p:spPr>
          <a:xfrm>
            <a:off x="3399715" y="3037772"/>
            <a:ext cx="424998" cy="21051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charset="0"/>
              <a:ea typeface="微软雅黑" charset="0"/>
            </a:endParaRPr>
          </a:p>
        </p:txBody>
      </p:sp>
      <p:sp>
        <p:nvSpPr>
          <p:cNvPr id="50" name="深度视觉·原创设计 https://www.docer.com/works?userid=22383862"/>
          <p:cNvSpPr/>
          <p:nvPr/>
        </p:nvSpPr>
        <p:spPr>
          <a:xfrm>
            <a:off x="1390227" y="4412071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51" name="深度视觉·原创设计 https://www.docer.com/works?userid=22383862"/>
          <p:cNvSpPr/>
          <p:nvPr/>
        </p:nvSpPr>
        <p:spPr>
          <a:xfrm>
            <a:off x="1848697" y="4074886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Open Sans" pitchFamily="34" charset="0"/>
                <a:sym typeface="+mn-ea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Open Sans" pitchFamily="34" charset="0"/>
              <a:sym typeface="+mn-ea"/>
            </a:endParaRPr>
          </a:p>
        </p:txBody>
      </p:sp>
      <p:sp>
        <p:nvSpPr>
          <p:cNvPr id="52" name="深度视觉·原创设计 https://www.docer.com/works?userid=22383862"/>
          <p:cNvSpPr/>
          <p:nvPr/>
        </p:nvSpPr>
        <p:spPr>
          <a:xfrm>
            <a:off x="3902169" y="4412071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53" name="深度视觉·原创设计 https://www.docer.com/works?userid=22383862"/>
          <p:cNvSpPr/>
          <p:nvPr/>
        </p:nvSpPr>
        <p:spPr>
          <a:xfrm>
            <a:off x="4360639" y="4074886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Open Sans" pitchFamily="34" charset="0"/>
                <a:sym typeface="+mn-ea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Open Sans" pitchFamily="34" charset="0"/>
              <a:sym typeface="+mn-ea"/>
            </a:endParaRPr>
          </a:p>
        </p:txBody>
      </p:sp>
      <p:sp>
        <p:nvSpPr>
          <p:cNvPr id="54" name="深度视觉·原创设计 https://www.docer.com/works?userid=22383862"/>
          <p:cNvSpPr/>
          <p:nvPr/>
        </p:nvSpPr>
        <p:spPr>
          <a:xfrm>
            <a:off x="6400165" y="4412071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55" name="深度视觉·原创设计 https://www.docer.com/works?userid=22383862"/>
          <p:cNvSpPr/>
          <p:nvPr/>
        </p:nvSpPr>
        <p:spPr>
          <a:xfrm>
            <a:off x="6858635" y="4074886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Open Sans" pitchFamily="34" charset="0"/>
                <a:sym typeface="+mn-ea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Open Sans" pitchFamily="34" charset="0"/>
              <a:sym typeface="+mn-ea"/>
            </a:endParaRPr>
          </a:p>
        </p:txBody>
      </p:sp>
      <p:sp>
        <p:nvSpPr>
          <p:cNvPr id="56" name="深度视觉·原创设计 https://www.docer.com/works?userid=22383862"/>
          <p:cNvSpPr/>
          <p:nvPr/>
        </p:nvSpPr>
        <p:spPr>
          <a:xfrm>
            <a:off x="8912514" y="4412071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57" name="深度视觉·原创设计 https://www.docer.com/works?userid=22383862"/>
          <p:cNvSpPr/>
          <p:nvPr/>
        </p:nvSpPr>
        <p:spPr>
          <a:xfrm>
            <a:off x="9370984" y="4074886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charset="0"/>
                <a:ea typeface="微软雅黑" charset="0"/>
                <a:cs typeface="Open Sans" pitchFamily="34" charset="0"/>
                <a:sym typeface="+mn-ea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cs typeface="Open Sans" pitchFamily="34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深度视觉·原创设计 https://www.docer.com/works?userid=22383862"/>
          <p:cNvSpPr/>
          <p:nvPr/>
        </p:nvSpPr>
        <p:spPr>
          <a:xfrm flipV="1">
            <a:off x="0" y="310965"/>
            <a:ext cx="218364" cy="5277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charset="0"/>
              <a:ea typeface="微软雅黑" charset="0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398863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  <p:cxnSp>
        <p:nvCxnSpPr>
          <p:cNvPr id="60" name="深度视觉·原创设计 https://www.docer.com/works?userid=22383862"/>
          <p:cNvCxnSpPr/>
          <p:nvPr/>
        </p:nvCxnSpPr>
        <p:spPr>
          <a:xfrm>
            <a:off x="3811119" y="583529"/>
            <a:ext cx="8380881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802899" y="1810954"/>
            <a:ext cx="4040861" cy="3828545"/>
            <a:chOff x="1320424" y="2151949"/>
            <a:chExt cx="4040861" cy="3828545"/>
          </a:xfrm>
        </p:grpSpPr>
        <p:cxnSp>
          <p:nvCxnSpPr>
            <p:cNvPr id="7" name="直接连接符 3"/>
            <p:cNvCxnSpPr/>
            <p:nvPr/>
          </p:nvCxnSpPr>
          <p:spPr>
            <a:xfrm flipH="1">
              <a:off x="1597246" y="2705593"/>
              <a:ext cx="0" cy="3132000"/>
            </a:xfrm>
            <a:prstGeom prst="line">
              <a:avLst/>
            </a:prstGeom>
            <a:ln w="2222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1525246" y="2876478"/>
              <a:ext cx="3836039" cy="354468"/>
              <a:chOff x="1525246" y="2718220"/>
              <a:chExt cx="3836039" cy="354468"/>
            </a:xfrm>
          </p:grpSpPr>
          <p:sp>
            <p:nvSpPr>
              <p:cNvPr id="3" name="椭圆 2"/>
              <p:cNvSpPr/>
              <p:nvPr/>
            </p:nvSpPr>
            <p:spPr>
              <a:xfrm>
                <a:off x="1525246" y="2821266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4" name="矩形 3"/>
              <p:cNvSpPr/>
              <p:nvPr/>
            </p:nvSpPr>
            <p:spPr bwMode="auto">
              <a:xfrm>
                <a:off x="1690150" y="2718220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525246" y="3228054"/>
              <a:ext cx="3836039" cy="354468"/>
              <a:chOff x="1525246" y="3069796"/>
              <a:chExt cx="3836039" cy="354468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1525246" y="3172842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6" name="矩形 5"/>
              <p:cNvSpPr/>
              <p:nvPr/>
            </p:nvSpPr>
            <p:spPr bwMode="auto">
              <a:xfrm>
                <a:off x="1690150" y="3069796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525246" y="3579630"/>
              <a:ext cx="3836039" cy="354468"/>
              <a:chOff x="1525246" y="3421372"/>
              <a:chExt cx="3836039" cy="354468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1525246" y="3524418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12" name="矩形 11"/>
              <p:cNvSpPr/>
              <p:nvPr/>
            </p:nvSpPr>
            <p:spPr bwMode="auto">
              <a:xfrm>
                <a:off x="1690150" y="3421372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sp>
          <p:nvSpPr>
            <p:cNvPr id="13" name="椭圆 12"/>
            <p:cNvSpPr/>
            <p:nvPr/>
          </p:nvSpPr>
          <p:spPr>
            <a:xfrm>
              <a:off x="1320424" y="2151949"/>
              <a:ext cx="553644" cy="55364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5" name="任意多边形 28"/>
            <p:cNvSpPr/>
            <p:nvPr/>
          </p:nvSpPr>
          <p:spPr bwMode="auto">
            <a:xfrm>
              <a:off x="1974413" y="2301971"/>
              <a:ext cx="164478" cy="253600"/>
            </a:xfrm>
            <a:custGeom>
              <a:avLst/>
              <a:gdLst>
                <a:gd name="T0" fmla="*/ 325000 h 606722"/>
                <a:gd name="T1" fmla="*/ 325000 h 606722"/>
                <a:gd name="T2" fmla="*/ 325000 h 606722"/>
                <a:gd name="T3" fmla="*/ 325000 h 606722"/>
                <a:gd name="T4" fmla="*/ 325000 h 606722"/>
                <a:gd name="T5" fmla="*/ 325000 h 606722"/>
                <a:gd name="T6" fmla="*/ 325000 h 606722"/>
                <a:gd name="T7" fmla="*/ 325000 h 606722"/>
                <a:gd name="T8" fmla="*/ 325000 h 606722"/>
                <a:gd name="T9" fmla="*/ 325000 h 606722"/>
                <a:gd name="T10" fmla="*/ 325000 h 606722"/>
                <a:gd name="T11" fmla="*/ 325000 h 606722"/>
                <a:gd name="T12" fmla="*/ 325000 h 606722"/>
                <a:gd name="T13" fmla="*/ 325000 h 606722"/>
                <a:gd name="T14" fmla="*/ 325000 h 606722"/>
                <a:gd name="T15" fmla="*/ 325000 h 606722"/>
                <a:gd name="T16" fmla="*/ 325000 h 606722"/>
                <a:gd name="T17" fmla="*/ 325000 h 606722"/>
                <a:gd name="T18" fmla="*/ 325000 h 606722"/>
                <a:gd name="T19" fmla="*/ 325000 h 606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1" h="3136">
                  <a:moveTo>
                    <a:pt x="0" y="3033"/>
                  </a:moveTo>
                  <a:lnTo>
                    <a:pt x="0" y="104"/>
                  </a:lnTo>
                  <a:cubicBezTo>
                    <a:pt x="0" y="66"/>
                    <a:pt x="22" y="31"/>
                    <a:pt x="56" y="16"/>
                  </a:cubicBezTo>
                  <a:cubicBezTo>
                    <a:pt x="90" y="0"/>
                    <a:pt x="131" y="6"/>
                    <a:pt x="159" y="30"/>
                  </a:cubicBezTo>
                  <a:lnTo>
                    <a:pt x="1997" y="1471"/>
                  </a:lnTo>
                  <a:cubicBezTo>
                    <a:pt x="2018" y="1489"/>
                    <a:pt x="2030" y="1515"/>
                    <a:pt x="2031" y="1543"/>
                  </a:cubicBezTo>
                  <a:cubicBezTo>
                    <a:pt x="2031" y="1570"/>
                    <a:pt x="2019" y="1598"/>
                    <a:pt x="1998" y="1616"/>
                  </a:cubicBezTo>
                  <a:lnTo>
                    <a:pt x="160" y="3105"/>
                  </a:lnTo>
                  <a:cubicBezTo>
                    <a:pt x="132" y="3130"/>
                    <a:pt x="91" y="3136"/>
                    <a:pt x="57" y="3121"/>
                  </a:cubicBezTo>
                  <a:cubicBezTo>
                    <a:pt x="22" y="3105"/>
                    <a:pt x="0" y="3071"/>
                    <a:pt x="0" y="303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16" name="文本框 15"/>
            <p:cNvSpPr txBox="1"/>
            <p:nvPr/>
          </p:nvSpPr>
          <p:spPr bwMode="auto">
            <a:xfrm>
              <a:off x="2138891" y="2227626"/>
              <a:ext cx="1915273" cy="40229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1600" b="1" dirty="0"/>
                <a:t>请输入您的内容</a:t>
              </a:r>
              <a:endParaRPr lang="en-US" altLang="zh-CN" sz="1600" b="1" dirty="0"/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525246" y="4922874"/>
              <a:ext cx="3836039" cy="354468"/>
              <a:chOff x="1525246" y="2718220"/>
              <a:chExt cx="3836039" cy="354468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1525246" y="2821266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18" name="矩形 17"/>
              <p:cNvSpPr/>
              <p:nvPr/>
            </p:nvSpPr>
            <p:spPr bwMode="auto">
              <a:xfrm>
                <a:off x="1690150" y="2718220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1525246" y="5274450"/>
              <a:ext cx="3836039" cy="354468"/>
              <a:chOff x="1525246" y="3069796"/>
              <a:chExt cx="3836039" cy="354468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1525246" y="3172842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21" name="矩形 20"/>
              <p:cNvSpPr/>
              <p:nvPr/>
            </p:nvSpPr>
            <p:spPr bwMode="auto">
              <a:xfrm>
                <a:off x="1690150" y="3069796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1525246" y="5626026"/>
              <a:ext cx="3836039" cy="354468"/>
              <a:chOff x="1525246" y="3421372"/>
              <a:chExt cx="3836039" cy="354468"/>
            </a:xfrm>
          </p:grpSpPr>
          <p:sp>
            <p:nvSpPr>
              <p:cNvPr id="61" name="椭圆 60"/>
              <p:cNvSpPr/>
              <p:nvPr/>
            </p:nvSpPr>
            <p:spPr>
              <a:xfrm>
                <a:off x="1525246" y="3524418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62" name="矩形 61"/>
              <p:cNvSpPr/>
              <p:nvPr/>
            </p:nvSpPr>
            <p:spPr bwMode="auto">
              <a:xfrm>
                <a:off x="1690150" y="3421372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sp>
          <p:nvSpPr>
            <p:cNvPr id="63" name="椭圆 62"/>
            <p:cNvSpPr/>
            <p:nvPr/>
          </p:nvSpPr>
          <p:spPr>
            <a:xfrm>
              <a:off x="1320424" y="4198345"/>
              <a:ext cx="553644" cy="55364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64" name="任意多边形 28"/>
            <p:cNvSpPr/>
            <p:nvPr/>
          </p:nvSpPr>
          <p:spPr bwMode="auto">
            <a:xfrm>
              <a:off x="1974413" y="4348367"/>
              <a:ext cx="164478" cy="253600"/>
            </a:xfrm>
            <a:custGeom>
              <a:avLst/>
              <a:gdLst>
                <a:gd name="T0" fmla="*/ 325000 h 606722"/>
                <a:gd name="T1" fmla="*/ 325000 h 606722"/>
                <a:gd name="T2" fmla="*/ 325000 h 606722"/>
                <a:gd name="T3" fmla="*/ 325000 h 606722"/>
                <a:gd name="T4" fmla="*/ 325000 h 606722"/>
                <a:gd name="T5" fmla="*/ 325000 h 606722"/>
                <a:gd name="T6" fmla="*/ 325000 h 606722"/>
                <a:gd name="T7" fmla="*/ 325000 h 606722"/>
                <a:gd name="T8" fmla="*/ 325000 h 606722"/>
                <a:gd name="T9" fmla="*/ 325000 h 606722"/>
                <a:gd name="T10" fmla="*/ 325000 h 606722"/>
                <a:gd name="T11" fmla="*/ 325000 h 606722"/>
                <a:gd name="T12" fmla="*/ 325000 h 606722"/>
                <a:gd name="T13" fmla="*/ 325000 h 606722"/>
                <a:gd name="T14" fmla="*/ 325000 h 606722"/>
                <a:gd name="T15" fmla="*/ 325000 h 606722"/>
                <a:gd name="T16" fmla="*/ 325000 h 606722"/>
                <a:gd name="T17" fmla="*/ 325000 h 606722"/>
                <a:gd name="T18" fmla="*/ 325000 h 606722"/>
                <a:gd name="T19" fmla="*/ 325000 h 606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1" h="3136">
                  <a:moveTo>
                    <a:pt x="0" y="3033"/>
                  </a:moveTo>
                  <a:lnTo>
                    <a:pt x="0" y="104"/>
                  </a:lnTo>
                  <a:cubicBezTo>
                    <a:pt x="0" y="66"/>
                    <a:pt x="22" y="31"/>
                    <a:pt x="56" y="16"/>
                  </a:cubicBezTo>
                  <a:cubicBezTo>
                    <a:pt x="90" y="0"/>
                    <a:pt x="131" y="6"/>
                    <a:pt x="159" y="30"/>
                  </a:cubicBezTo>
                  <a:lnTo>
                    <a:pt x="1997" y="1471"/>
                  </a:lnTo>
                  <a:cubicBezTo>
                    <a:pt x="2018" y="1489"/>
                    <a:pt x="2030" y="1515"/>
                    <a:pt x="2031" y="1543"/>
                  </a:cubicBezTo>
                  <a:cubicBezTo>
                    <a:pt x="2031" y="1570"/>
                    <a:pt x="2019" y="1598"/>
                    <a:pt x="1998" y="1616"/>
                  </a:cubicBezTo>
                  <a:lnTo>
                    <a:pt x="160" y="3105"/>
                  </a:lnTo>
                  <a:cubicBezTo>
                    <a:pt x="132" y="3130"/>
                    <a:pt x="91" y="3136"/>
                    <a:pt x="57" y="3121"/>
                  </a:cubicBezTo>
                  <a:cubicBezTo>
                    <a:pt x="22" y="3105"/>
                    <a:pt x="0" y="3071"/>
                    <a:pt x="0" y="303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65" name="文本框 64"/>
            <p:cNvSpPr txBox="1"/>
            <p:nvPr/>
          </p:nvSpPr>
          <p:spPr bwMode="auto">
            <a:xfrm>
              <a:off x="2138891" y="4274022"/>
              <a:ext cx="1915273" cy="40229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1600" b="1" dirty="0"/>
                <a:t>请输入您的内容</a:t>
              </a:r>
              <a:endParaRPr lang="en-US" altLang="zh-CN" sz="1600" b="1" dirty="0"/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4292761" y="1831590"/>
            <a:ext cx="4040861" cy="3828545"/>
            <a:chOff x="6650920" y="2172585"/>
            <a:chExt cx="4040861" cy="3828545"/>
          </a:xfrm>
        </p:grpSpPr>
        <p:grpSp>
          <p:nvGrpSpPr>
            <p:cNvPr id="67" name="组合 66"/>
            <p:cNvGrpSpPr/>
            <p:nvPr/>
          </p:nvGrpSpPr>
          <p:grpSpPr>
            <a:xfrm>
              <a:off x="6855742" y="2897114"/>
              <a:ext cx="3836039" cy="354468"/>
              <a:chOff x="1525246" y="2718220"/>
              <a:chExt cx="3836039" cy="354468"/>
            </a:xfrm>
          </p:grpSpPr>
          <p:sp>
            <p:nvSpPr>
              <p:cNvPr id="68" name="椭圆 67"/>
              <p:cNvSpPr/>
              <p:nvPr/>
            </p:nvSpPr>
            <p:spPr>
              <a:xfrm>
                <a:off x="1525246" y="2821266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69" name="矩形 68"/>
              <p:cNvSpPr/>
              <p:nvPr/>
            </p:nvSpPr>
            <p:spPr bwMode="auto">
              <a:xfrm>
                <a:off x="1690150" y="2718220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grpSp>
          <p:nvGrpSpPr>
            <p:cNvPr id="70" name="组合 69"/>
            <p:cNvGrpSpPr/>
            <p:nvPr/>
          </p:nvGrpSpPr>
          <p:grpSpPr>
            <a:xfrm>
              <a:off x="6855742" y="3248690"/>
              <a:ext cx="3836039" cy="354468"/>
              <a:chOff x="1525246" y="3069796"/>
              <a:chExt cx="3836039" cy="354468"/>
            </a:xfrm>
          </p:grpSpPr>
          <p:sp>
            <p:nvSpPr>
              <p:cNvPr id="71" name="椭圆 70"/>
              <p:cNvSpPr/>
              <p:nvPr/>
            </p:nvSpPr>
            <p:spPr>
              <a:xfrm>
                <a:off x="1525246" y="3172842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72" name="矩形 71"/>
              <p:cNvSpPr/>
              <p:nvPr/>
            </p:nvSpPr>
            <p:spPr bwMode="auto">
              <a:xfrm>
                <a:off x="1690150" y="3069796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6855742" y="3600266"/>
              <a:ext cx="3836039" cy="354468"/>
              <a:chOff x="1525246" y="3421372"/>
              <a:chExt cx="3836039" cy="354468"/>
            </a:xfrm>
          </p:grpSpPr>
          <p:sp>
            <p:nvSpPr>
              <p:cNvPr id="74" name="椭圆 73"/>
              <p:cNvSpPr/>
              <p:nvPr/>
            </p:nvSpPr>
            <p:spPr>
              <a:xfrm>
                <a:off x="1525246" y="3524418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75" name="矩形 74"/>
              <p:cNvSpPr/>
              <p:nvPr/>
            </p:nvSpPr>
            <p:spPr bwMode="auto">
              <a:xfrm>
                <a:off x="1690150" y="3421372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sp>
          <p:nvSpPr>
            <p:cNvPr id="76" name="椭圆 75"/>
            <p:cNvSpPr/>
            <p:nvPr/>
          </p:nvSpPr>
          <p:spPr>
            <a:xfrm>
              <a:off x="6650920" y="2172585"/>
              <a:ext cx="553644" cy="5536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77" name="任意多边形 28"/>
            <p:cNvSpPr/>
            <p:nvPr/>
          </p:nvSpPr>
          <p:spPr bwMode="auto">
            <a:xfrm>
              <a:off x="7304909" y="2322607"/>
              <a:ext cx="164478" cy="253600"/>
            </a:xfrm>
            <a:custGeom>
              <a:avLst/>
              <a:gdLst>
                <a:gd name="T0" fmla="*/ 325000 h 606722"/>
                <a:gd name="T1" fmla="*/ 325000 h 606722"/>
                <a:gd name="T2" fmla="*/ 325000 h 606722"/>
                <a:gd name="T3" fmla="*/ 325000 h 606722"/>
                <a:gd name="T4" fmla="*/ 325000 h 606722"/>
                <a:gd name="T5" fmla="*/ 325000 h 606722"/>
                <a:gd name="T6" fmla="*/ 325000 h 606722"/>
                <a:gd name="T7" fmla="*/ 325000 h 606722"/>
                <a:gd name="T8" fmla="*/ 325000 h 606722"/>
                <a:gd name="T9" fmla="*/ 325000 h 606722"/>
                <a:gd name="T10" fmla="*/ 325000 h 606722"/>
                <a:gd name="T11" fmla="*/ 325000 h 606722"/>
                <a:gd name="T12" fmla="*/ 325000 h 606722"/>
                <a:gd name="T13" fmla="*/ 325000 h 606722"/>
                <a:gd name="T14" fmla="*/ 325000 h 606722"/>
                <a:gd name="T15" fmla="*/ 325000 h 606722"/>
                <a:gd name="T16" fmla="*/ 325000 h 606722"/>
                <a:gd name="T17" fmla="*/ 325000 h 606722"/>
                <a:gd name="T18" fmla="*/ 325000 h 606722"/>
                <a:gd name="T19" fmla="*/ 325000 h 606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1" h="3136">
                  <a:moveTo>
                    <a:pt x="0" y="3033"/>
                  </a:moveTo>
                  <a:lnTo>
                    <a:pt x="0" y="104"/>
                  </a:lnTo>
                  <a:cubicBezTo>
                    <a:pt x="0" y="66"/>
                    <a:pt x="22" y="31"/>
                    <a:pt x="56" y="16"/>
                  </a:cubicBezTo>
                  <a:cubicBezTo>
                    <a:pt x="90" y="0"/>
                    <a:pt x="131" y="6"/>
                    <a:pt x="159" y="30"/>
                  </a:cubicBezTo>
                  <a:lnTo>
                    <a:pt x="1997" y="1471"/>
                  </a:lnTo>
                  <a:cubicBezTo>
                    <a:pt x="2018" y="1489"/>
                    <a:pt x="2030" y="1515"/>
                    <a:pt x="2031" y="1543"/>
                  </a:cubicBezTo>
                  <a:cubicBezTo>
                    <a:pt x="2031" y="1570"/>
                    <a:pt x="2019" y="1598"/>
                    <a:pt x="1998" y="1616"/>
                  </a:cubicBezTo>
                  <a:lnTo>
                    <a:pt x="160" y="3105"/>
                  </a:lnTo>
                  <a:cubicBezTo>
                    <a:pt x="132" y="3130"/>
                    <a:pt x="91" y="3136"/>
                    <a:pt x="57" y="3121"/>
                  </a:cubicBezTo>
                  <a:cubicBezTo>
                    <a:pt x="22" y="3105"/>
                    <a:pt x="0" y="3071"/>
                    <a:pt x="0" y="303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78" name="文本框 77"/>
            <p:cNvSpPr txBox="1"/>
            <p:nvPr/>
          </p:nvSpPr>
          <p:spPr bwMode="auto">
            <a:xfrm>
              <a:off x="7469387" y="2248262"/>
              <a:ext cx="1915273" cy="40229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1600" b="1" dirty="0"/>
                <a:t>请输入您的内容</a:t>
              </a:r>
              <a:endParaRPr lang="en-US" altLang="zh-CN" sz="1600" b="1" dirty="0"/>
            </a:p>
          </p:txBody>
        </p:sp>
        <p:grpSp>
          <p:nvGrpSpPr>
            <p:cNvPr id="79" name="组合 78"/>
            <p:cNvGrpSpPr/>
            <p:nvPr/>
          </p:nvGrpSpPr>
          <p:grpSpPr>
            <a:xfrm>
              <a:off x="6855742" y="4943510"/>
              <a:ext cx="3836039" cy="354468"/>
              <a:chOff x="1525246" y="2718220"/>
              <a:chExt cx="3836039" cy="354468"/>
            </a:xfrm>
          </p:grpSpPr>
          <p:sp>
            <p:nvSpPr>
              <p:cNvPr id="80" name="椭圆 79"/>
              <p:cNvSpPr/>
              <p:nvPr/>
            </p:nvSpPr>
            <p:spPr>
              <a:xfrm>
                <a:off x="1525246" y="2821266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81" name="矩形 80"/>
              <p:cNvSpPr/>
              <p:nvPr/>
            </p:nvSpPr>
            <p:spPr bwMode="auto">
              <a:xfrm>
                <a:off x="1690150" y="2718220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grpSp>
          <p:nvGrpSpPr>
            <p:cNvPr id="82" name="组合 81"/>
            <p:cNvGrpSpPr/>
            <p:nvPr/>
          </p:nvGrpSpPr>
          <p:grpSpPr>
            <a:xfrm>
              <a:off x="6855742" y="5295086"/>
              <a:ext cx="3836039" cy="354468"/>
              <a:chOff x="1525246" y="3069796"/>
              <a:chExt cx="3836039" cy="354468"/>
            </a:xfrm>
          </p:grpSpPr>
          <p:sp>
            <p:nvSpPr>
              <p:cNvPr id="83" name="椭圆 82"/>
              <p:cNvSpPr/>
              <p:nvPr/>
            </p:nvSpPr>
            <p:spPr>
              <a:xfrm>
                <a:off x="1525246" y="3172842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84" name="矩形 83"/>
              <p:cNvSpPr/>
              <p:nvPr/>
            </p:nvSpPr>
            <p:spPr bwMode="auto">
              <a:xfrm>
                <a:off x="1690150" y="3069796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grpSp>
          <p:nvGrpSpPr>
            <p:cNvPr id="85" name="组合 84"/>
            <p:cNvGrpSpPr/>
            <p:nvPr/>
          </p:nvGrpSpPr>
          <p:grpSpPr>
            <a:xfrm>
              <a:off x="6855742" y="5646662"/>
              <a:ext cx="3836039" cy="354468"/>
              <a:chOff x="1525246" y="3421372"/>
              <a:chExt cx="3836039" cy="354468"/>
            </a:xfrm>
          </p:grpSpPr>
          <p:sp>
            <p:nvSpPr>
              <p:cNvPr id="86" name="椭圆 85"/>
              <p:cNvSpPr/>
              <p:nvPr/>
            </p:nvSpPr>
            <p:spPr>
              <a:xfrm>
                <a:off x="1525246" y="3524418"/>
                <a:ext cx="144000" cy="144000"/>
              </a:xfrm>
              <a:prstGeom prst="ellipse">
                <a:avLst/>
              </a:prstGeom>
              <a:solidFill>
                <a:srgbClr val="B01F24"/>
              </a:solidFill>
              <a:ln w="38100">
                <a:solidFill>
                  <a:schemeClr val="bg1">
                    <a:alpha val="5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 fontScale="25000" lnSpcReduction="20000"/>
              </a:bodyPr>
              <a:lstStyle/>
              <a:p>
                <a:pPr algn="ctr"/>
                <a:endParaRPr lang="zh-CN" altLang="en-US" b="1" dirty="0"/>
              </a:p>
            </p:txBody>
          </p:sp>
          <p:sp>
            <p:nvSpPr>
              <p:cNvPr id="87" name="矩形 86"/>
              <p:cNvSpPr/>
              <p:nvPr/>
            </p:nvSpPr>
            <p:spPr bwMode="auto">
              <a:xfrm>
                <a:off x="1690150" y="3421372"/>
                <a:ext cx="3671135" cy="3544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en-US" sz="1100" dirty="0"/>
                  <a:t>请输入您的内容</a:t>
                </a:r>
                <a:endParaRPr lang="en-US" altLang="zh-CN" sz="1100" dirty="0"/>
              </a:p>
            </p:txBody>
          </p:sp>
        </p:grpSp>
        <p:sp>
          <p:nvSpPr>
            <p:cNvPr id="88" name="椭圆 87"/>
            <p:cNvSpPr/>
            <p:nvPr/>
          </p:nvSpPr>
          <p:spPr>
            <a:xfrm>
              <a:off x="6650920" y="4218981"/>
              <a:ext cx="553644" cy="5536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89" name="任意多边形 28"/>
            <p:cNvSpPr/>
            <p:nvPr/>
          </p:nvSpPr>
          <p:spPr bwMode="auto">
            <a:xfrm>
              <a:off x="7304909" y="4369003"/>
              <a:ext cx="164478" cy="253600"/>
            </a:xfrm>
            <a:custGeom>
              <a:avLst/>
              <a:gdLst>
                <a:gd name="T0" fmla="*/ 325000 h 606722"/>
                <a:gd name="T1" fmla="*/ 325000 h 606722"/>
                <a:gd name="T2" fmla="*/ 325000 h 606722"/>
                <a:gd name="T3" fmla="*/ 325000 h 606722"/>
                <a:gd name="T4" fmla="*/ 325000 h 606722"/>
                <a:gd name="T5" fmla="*/ 325000 h 606722"/>
                <a:gd name="T6" fmla="*/ 325000 h 606722"/>
                <a:gd name="T7" fmla="*/ 325000 h 606722"/>
                <a:gd name="T8" fmla="*/ 325000 h 606722"/>
                <a:gd name="T9" fmla="*/ 325000 h 606722"/>
                <a:gd name="T10" fmla="*/ 325000 h 606722"/>
                <a:gd name="T11" fmla="*/ 325000 h 606722"/>
                <a:gd name="T12" fmla="*/ 325000 h 606722"/>
                <a:gd name="T13" fmla="*/ 325000 h 606722"/>
                <a:gd name="T14" fmla="*/ 325000 h 606722"/>
                <a:gd name="T15" fmla="*/ 325000 h 606722"/>
                <a:gd name="T16" fmla="*/ 325000 h 606722"/>
                <a:gd name="T17" fmla="*/ 325000 h 606722"/>
                <a:gd name="T18" fmla="*/ 325000 h 606722"/>
                <a:gd name="T19" fmla="*/ 325000 h 606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1" h="3136">
                  <a:moveTo>
                    <a:pt x="0" y="3033"/>
                  </a:moveTo>
                  <a:lnTo>
                    <a:pt x="0" y="104"/>
                  </a:lnTo>
                  <a:cubicBezTo>
                    <a:pt x="0" y="66"/>
                    <a:pt x="22" y="31"/>
                    <a:pt x="56" y="16"/>
                  </a:cubicBezTo>
                  <a:cubicBezTo>
                    <a:pt x="90" y="0"/>
                    <a:pt x="131" y="6"/>
                    <a:pt x="159" y="30"/>
                  </a:cubicBezTo>
                  <a:lnTo>
                    <a:pt x="1997" y="1471"/>
                  </a:lnTo>
                  <a:cubicBezTo>
                    <a:pt x="2018" y="1489"/>
                    <a:pt x="2030" y="1515"/>
                    <a:pt x="2031" y="1543"/>
                  </a:cubicBezTo>
                  <a:cubicBezTo>
                    <a:pt x="2031" y="1570"/>
                    <a:pt x="2019" y="1598"/>
                    <a:pt x="1998" y="1616"/>
                  </a:cubicBezTo>
                  <a:lnTo>
                    <a:pt x="160" y="3105"/>
                  </a:lnTo>
                  <a:cubicBezTo>
                    <a:pt x="132" y="3130"/>
                    <a:pt x="91" y="3136"/>
                    <a:pt x="57" y="3121"/>
                  </a:cubicBezTo>
                  <a:cubicBezTo>
                    <a:pt x="22" y="3105"/>
                    <a:pt x="0" y="3071"/>
                    <a:pt x="0" y="303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90" name="文本框 89"/>
            <p:cNvSpPr txBox="1"/>
            <p:nvPr/>
          </p:nvSpPr>
          <p:spPr bwMode="auto">
            <a:xfrm>
              <a:off x="7469387" y="4294658"/>
              <a:ext cx="1915273" cy="40229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sz="1600" b="1" dirty="0"/>
                <a:t>请输入您的内容</a:t>
              </a:r>
              <a:endParaRPr lang="en-US" altLang="zh-CN" sz="1600" b="1" dirty="0"/>
            </a:p>
          </p:txBody>
        </p:sp>
      </p:grpSp>
      <p:pic>
        <p:nvPicPr>
          <p:cNvPr id="92" name="图片 91" descr="11638200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070" y="1960880"/>
            <a:ext cx="5447665" cy="3632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163825094"/>
          <p:cNvPicPr>
            <a:picLocks noChangeAspect="1"/>
          </p:cNvPicPr>
          <p:nvPr/>
        </p:nvPicPr>
        <p:blipFill>
          <a:blip r:embed="rId1"/>
          <a:srcRect t="5448" b="8937"/>
          <a:stretch>
            <a:fillRect/>
          </a:stretch>
        </p:blipFill>
        <p:spPr>
          <a:xfrm>
            <a:off x="5446395" y="1648460"/>
            <a:ext cx="6697980" cy="4216400"/>
          </a:xfrm>
          <a:prstGeom prst="rect">
            <a:avLst/>
          </a:prstGeom>
        </p:spPr>
      </p:pic>
      <p:sp>
        <p:nvSpPr>
          <p:cNvPr id="3" name="深度视觉·原创设计 https://www.docer.com/works?userid=22383862"/>
          <p:cNvSpPr/>
          <p:nvPr/>
        </p:nvSpPr>
        <p:spPr>
          <a:xfrm>
            <a:off x="635" y="1648460"/>
            <a:ext cx="5445760" cy="421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微软雅黑" charset="0"/>
              <a:ea typeface="微软雅黑" charset="0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9937507" y="3674461"/>
            <a:ext cx="2254718" cy="219046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0324388" y="4202930"/>
            <a:ext cx="1480956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02</a:t>
            </a:r>
            <a:endParaRPr kumimoji="1" lang="en-US" altLang="zh-CN" sz="66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 flipH="1">
            <a:off x="1109018" y="2283583"/>
            <a:ext cx="3230161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rPr>
              <a:t>输入文案</a:t>
            </a:r>
            <a:endParaRPr lang="zh-CN" altLang="en-US" sz="4400" b="1" spc="500" dirty="0">
              <a:solidFill>
                <a:schemeClr val="bg1"/>
              </a:solidFill>
              <a:uFillTx/>
              <a:latin typeface="微软雅黑" charset="0"/>
              <a:ea typeface="微软雅黑" charset="0"/>
              <a:sym typeface="Source Han Sans SC" panose="020B0200000000000000" pitchFamily="34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108484" y="3069386"/>
            <a:ext cx="2980132" cy="134701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请在此处添加具体内容，文字尽量言简意赅，简单说明即可，不必过于繁琐，注意板面美观度。请在此处添加具体内容。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583786" y="692957"/>
            <a:ext cx="1251740" cy="39878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dist"/>
            <a:endParaRPr kumimoji="1"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深度视觉·原创设计 https://www.docer.com/works?userid=22383862"/>
          <p:cNvSpPr/>
          <p:nvPr/>
        </p:nvSpPr>
        <p:spPr>
          <a:xfrm>
            <a:off x="1333500" y="1362075"/>
            <a:ext cx="10153650" cy="3876675"/>
          </a:xfrm>
          <a:prstGeom prst="frame">
            <a:avLst>
              <a:gd name="adj1" fmla="val 259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图片 9" descr="IMG_5233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95875" y="2733675"/>
            <a:ext cx="2227580" cy="3338830"/>
          </a:xfrm>
          <a:prstGeom prst="rect">
            <a:avLst/>
          </a:prstGeom>
        </p:spPr>
      </p:pic>
      <p:pic>
        <p:nvPicPr>
          <p:cNvPr id="9" name="图片 8" descr="11638250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8440" y="2743200"/>
            <a:ext cx="2225675" cy="3338830"/>
          </a:xfrm>
          <a:prstGeom prst="rect">
            <a:avLst/>
          </a:prstGeom>
        </p:spPr>
      </p:pic>
      <p:pic>
        <p:nvPicPr>
          <p:cNvPr id="8" name="图片 7" descr="116382509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50" y="2733675"/>
            <a:ext cx="2233930" cy="3348355"/>
          </a:xfrm>
          <a:prstGeom prst="rect">
            <a:avLst/>
          </a:prstGeom>
        </p:spPr>
      </p:pic>
      <p:sp>
        <p:nvSpPr>
          <p:cNvPr id="25" name="深度视觉·原创设计 https://www.docer.com/works?userid=22383862"/>
          <p:cNvSpPr/>
          <p:nvPr/>
        </p:nvSpPr>
        <p:spPr>
          <a:xfrm flipV="1">
            <a:off x="0" y="310965"/>
            <a:ext cx="218364" cy="5277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Medium" panose="02020900000000000000" pitchFamily="18" charset="-122"/>
            </a:endParaRPr>
          </a:p>
        </p:txBody>
      </p:sp>
      <p:cxnSp>
        <p:nvCxnSpPr>
          <p:cNvPr id="27" name="深度视觉·原创设计 https://www.docer.com/works?userid=22383862"/>
          <p:cNvCxnSpPr/>
          <p:nvPr/>
        </p:nvCxnSpPr>
        <p:spPr>
          <a:xfrm>
            <a:off x="3811119" y="583529"/>
            <a:ext cx="8380881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333500" y="5238750"/>
            <a:ext cx="1271905" cy="609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707130" y="5238750"/>
            <a:ext cx="1271905" cy="609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64885" y="5238750"/>
            <a:ext cx="1271905" cy="609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</p:txBody>
      </p:sp>
      <p:sp>
        <p:nvSpPr>
          <p:cNvPr id="23" name="深度视觉·原创设计 https://www.docer.com/works?userid=22383862"/>
          <p:cNvSpPr txBox="1"/>
          <p:nvPr/>
        </p:nvSpPr>
        <p:spPr>
          <a:xfrm>
            <a:off x="7812305" y="3144088"/>
            <a:ext cx="264687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dirty="0">
                <a:solidFill>
                  <a:schemeClr val="tx1"/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</a:rPr>
              <a:t>在这添加</a:t>
            </a:r>
            <a:endParaRPr lang="en-US" altLang="zh-CN" sz="3200" dirty="0">
              <a:solidFill>
                <a:schemeClr val="tx1"/>
              </a:solidFill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  <a:p>
            <a:pPr algn="l"/>
            <a:r>
              <a:rPr lang="zh-CN" altLang="en-US" sz="3200" dirty="0">
                <a:solidFill>
                  <a:schemeClr val="tx1"/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</a:rPr>
              <a:t>页面标题内容</a:t>
            </a:r>
            <a:endParaRPr lang="zh-CN" altLang="en-US" sz="3200" dirty="0">
              <a:solidFill>
                <a:schemeClr val="tx1"/>
              </a:solidFill>
              <a:latin typeface="Source Han Sans SC" panose="020B0200000000000000" pitchFamily="34" charset="-128"/>
              <a:ea typeface="Source Han Sans SC" panose="020B0200000000000000" pitchFamily="34" charset="-128"/>
            </a:endParaRPr>
          </a:p>
        </p:txBody>
      </p:sp>
      <p:sp>
        <p:nvSpPr>
          <p:cNvPr id="24" name="深度视觉·原创设计 https://www.docer.com/works?userid=22383862"/>
          <p:cNvSpPr txBox="1"/>
          <p:nvPr/>
        </p:nvSpPr>
        <p:spPr>
          <a:xfrm>
            <a:off x="7812305" y="2743200"/>
            <a:ext cx="3183654" cy="310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tx1"/>
                </a:solidFill>
                <a:latin typeface="Source Han Sans SC" panose="020B0200000000000000" pitchFamily="34" charset="-128"/>
                <a:ea typeface="Source Han Sans SC" panose="020B0200000000000000" pitchFamily="34" charset="-128"/>
                <a:cs typeface="Lato" panose="020F0502020204030203"/>
                <a:sym typeface="Lato" panose="020F0502020204030203"/>
              </a:rPr>
              <a:t>YOUR TITLE HERE</a:t>
            </a:r>
            <a:endParaRPr lang="en-US" sz="2400" b="0" i="0" u="none" strike="noStrike" cap="none">
              <a:solidFill>
                <a:schemeClr val="tx1"/>
              </a:solidFill>
              <a:latin typeface="Source Han Sans SC" panose="020B0200000000000000" pitchFamily="34" charset="-128"/>
              <a:ea typeface="Source Han Sans SC" panose="020B0200000000000000" pitchFamily="34" charset="-128"/>
              <a:cs typeface="Lato" panose="020F0502020204030203"/>
              <a:sym typeface="Lato" panose="020F0502020204030203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4"/>
            </p:custDataLst>
          </p:nvPr>
        </p:nvSpPr>
        <p:spPr>
          <a:xfrm>
            <a:off x="665770" y="398863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深度视觉·原创设计 https://www.docer.com/works?userid=22383862"/>
          <p:cNvSpPr/>
          <p:nvPr/>
        </p:nvSpPr>
        <p:spPr>
          <a:xfrm flipV="1">
            <a:off x="0" y="310965"/>
            <a:ext cx="218364" cy="5277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Medium" panose="02020900000000000000" pitchFamily="18" charset="-122"/>
            </a:endParaRPr>
          </a:p>
        </p:txBody>
      </p:sp>
      <p:cxnSp>
        <p:nvCxnSpPr>
          <p:cNvPr id="25" name="深度视觉·原创设计 https://www.docer.com/works?userid=22383862"/>
          <p:cNvCxnSpPr/>
          <p:nvPr/>
        </p:nvCxnSpPr>
        <p:spPr>
          <a:xfrm>
            <a:off x="3811119" y="583529"/>
            <a:ext cx="8380881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深度视觉·原创设计 https://www.docer.com/works?userid=22383862"/>
          <p:cNvSpPr/>
          <p:nvPr/>
        </p:nvSpPr>
        <p:spPr>
          <a:xfrm>
            <a:off x="8043426" y="2118079"/>
            <a:ext cx="1854200" cy="1503363"/>
          </a:xfrm>
          <a:custGeom>
            <a:avLst/>
            <a:gdLst/>
            <a:ahLst/>
            <a:cxnLst/>
            <a:rect l="l" t="t" r="r" b="b"/>
            <a:pathLst>
              <a:path w="1023" h="830" extrusionOk="0">
                <a:moveTo>
                  <a:pt x="936" y="546"/>
                </a:moveTo>
                <a:cubicBezTo>
                  <a:pt x="936" y="460"/>
                  <a:pt x="936" y="460"/>
                  <a:pt x="936" y="460"/>
                </a:cubicBezTo>
                <a:cubicBezTo>
                  <a:pt x="934" y="336"/>
                  <a:pt x="884" y="221"/>
                  <a:pt x="796" y="134"/>
                </a:cubicBezTo>
                <a:cubicBezTo>
                  <a:pt x="708" y="48"/>
                  <a:pt x="591" y="0"/>
                  <a:pt x="468" y="0"/>
                </a:cubicBezTo>
                <a:cubicBezTo>
                  <a:pt x="210" y="0"/>
                  <a:pt x="0" y="210"/>
                  <a:pt x="0" y="468"/>
                </a:cubicBezTo>
                <a:cubicBezTo>
                  <a:pt x="0" y="730"/>
                  <a:pt x="0" y="730"/>
                  <a:pt x="0" y="730"/>
                </a:cubicBezTo>
                <a:cubicBezTo>
                  <a:pt x="73" y="603"/>
                  <a:pt x="73" y="603"/>
                  <a:pt x="73" y="603"/>
                </a:cubicBezTo>
                <a:cubicBezTo>
                  <a:pt x="153" y="741"/>
                  <a:pt x="153" y="741"/>
                  <a:pt x="153" y="741"/>
                </a:cubicBezTo>
                <a:cubicBezTo>
                  <a:pt x="153" y="468"/>
                  <a:pt x="153" y="468"/>
                  <a:pt x="153" y="468"/>
                </a:cubicBezTo>
                <a:cubicBezTo>
                  <a:pt x="153" y="295"/>
                  <a:pt x="294" y="154"/>
                  <a:pt x="468" y="154"/>
                </a:cubicBezTo>
                <a:cubicBezTo>
                  <a:pt x="551" y="154"/>
                  <a:pt x="629" y="186"/>
                  <a:pt x="688" y="244"/>
                </a:cubicBezTo>
                <a:cubicBezTo>
                  <a:pt x="747" y="302"/>
                  <a:pt x="780" y="379"/>
                  <a:pt x="782" y="462"/>
                </a:cubicBezTo>
                <a:cubicBezTo>
                  <a:pt x="782" y="546"/>
                  <a:pt x="782" y="546"/>
                  <a:pt x="782" y="546"/>
                </a:cubicBezTo>
                <a:cubicBezTo>
                  <a:pt x="695" y="546"/>
                  <a:pt x="695" y="546"/>
                  <a:pt x="695" y="546"/>
                </a:cubicBezTo>
                <a:cubicBezTo>
                  <a:pt x="859" y="830"/>
                  <a:pt x="859" y="830"/>
                  <a:pt x="859" y="830"/>
                </a:cubicBezTo>
                <a:cubicBezTo>
                  <a:pt x="1023" y="546"/>
                  <a:pt x="1023" y="546"/>
                  <a:pt x="1023" y="546"/>
                </a:cubicBezTo>
                <a:lnTo>
                  <a:pt x="936" y="5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>
            <a:off x="6619438" y="3278542"/>
            <a:ext cx="1855788" cy="1503363"/>
          </a:xfrm>
          <a:custGeom>
            <a:avLst/>
            <a:gdLst/>
            <a:ahLst/>
            <a:cxnLst/>
            <a:rect l="l" t="t" r="r" b="b"/>
            <a:pathLst>
              <a:path w="1024" h="830" extrusionOk="0">
                <a:moveTo>
                  <a:pt x="859" y="0"/>
                </a:moveTo>
                <a:cubicBezTo>
                  <a:pt x="695" y="285"/>
                  <a:pt x="695" y="285"/>
                  <a:pt x="695" y="285"/>
                </a:cubicBezTo>
                <a:cubicBezTo>
                  <a:pt x="783" y="285"/>
                  <a:pt x="783" y="285"/>
                  <a:pt x="783" y="285"/>
                </a:cubicBezTo>
                <a:cubicBezTo>
                  <a:pt x="783" y="368"/>
                  <a:pt x="783" y="368"/>
                  <a:pt x="783" y="368"/>
                </a:cubicBezTo>
                <a:cubicBezTo>
                  <a:pt x="781" y="451"/>
                  <a:pt x="748" y="528"/>
                  <a:pt x="689" y="586"/>
                </a:cubicBezTo>
                <a:cubicBezTo>
                  <a:pt x="629" y="644"/>
                  <a:pt x="551" y="676"/>
                  <a:pt x="468" y="676"/>
                </a:cubicBezTo>
                <a:cubicBezTo>
                  <a:pt x="295" y="676"/>
                  <a:pt x="154" y="535"/>
                  <a:pt x="154" y="362"/>
                </a:cubicBezTo>
                <a:cubicBezTo>
                  <a:pt x="154" y="92"/>
                  <a:pt x="154" y="92"/>
                  <a:pt x="154" y="92"/>
                </a:cubicBezTo>
                <a:cubicBezTo>
                  <a:pt x="75" y="227"/>
                  <a:pt x="75" y="227"/>
                  <a:pt x="75" y="227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620"/>
                  <a:pt x="210" y="830"/>
                  <a:pt x="468" y="830"/>
                </a:cubicBezTo>
                <a:cubicBezTo>
                  <a:pt x="592" y="830"/>
                  <a:pt x="708" y="782"/>
                  <a:pt x="796" y="696"/>
                </a:cubicBezTo>
                <a:cubicBezTo>
                  <a:pt x="884" y="609"/>
                  <a:pt x="934" y="494"/>
                  <a:pt x="936" y="370"/>
                </a:cubicBezTo>
                <a:cubicBezTo>
                  <a:pt x="936" y="285"/>
                  <a:pt x="936" y="285"/>
                  <a:pt x="936" y="285"/>
                </a:cubicBezTo>
                <a:cubicBezTo>
                  <a:pt x="1024" y="285"/>
                  <a:pt x="1024" y="285"/>
                  <a:pt x="1024" y="285"/>
                </a:cubicBezTo>
                <a:lnTo>
                  <a:pt x="85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5200213" y="2118079"/>
            <a:ext cx="1854200" cy="1503363"/>
          </a:xfrm>
          <a:custGeom>
            <a:avLst/>
            <a:gdLst/>
            <a:ahLst/>
            <a:cxnLst/>
            <a:rect l="l" t="t" r="r" b="b"/>
            <a:pathLst>
              <a:path w="1024" h="830" extrusionOk="0">
                <a:moveTo>
                  <a:pt x="936" y="546"/>
                </a:moveTo>
                <a:cubicBezTo>
                  <a:pt x="936" y="460"/>
                  <a:pt x="936" y="460"/>
                  <a:pt x="936" y="460"/>
                </a:cubicBezTo>
                <a:cubicBezTo>
                  <a:pt x="934" y="336"/>
                  <a:pt x="884" y="221"/>
                  <a:pt x="796" y="134"/>
                </a:cubicBezTo>
                <a:cubicBezTo>
                  <a:pt x="708" y="48"/>
                  <a:pt x="592" y="0"/>
                  <a:pt x="468" y="0"/>
                </a:cubicBezTo>
                <a:cubicBezTo>
                  <a:pt x="210" y="0"/>
                  <a:pt x="0" y="210"/>
                  <a:pt x="0" y="468"/>
                </a:cubicBezTo>
                <a:cubicBezTo>
                  <a:pt x="0" y="730"/>
                  <a:pt x="0" y="730"/>
                  <a:pt x="0" y="730"/>
                </a:cubicBezTo>
                <a:cubicBezTo>
                  <a:pt x="74" y="603"/>
                  <a:pt x="74" y="603"/>
                  <a:pt x="74" y="603"/>
                </a:cubicBezTo>
                <a:cubicBezTo>
                  <a:pt x="154" y="741"/>
                  <a:pt x="154" y="741"/>
                  <a:pt x="154" y="741"/>
                </a:cubicBezTo>
                <a:cubicBezTo>
                  <a:pt x="154" y="468"/>
                  <a:pt x="154" y="468"/>
                  <a:pt x="154" y="468"/>
                </a:cubicBezTo>
                <a:cubicBezTo>
                  <a:pt x="154" y="295"/>
                  <a:pt x="295" y="154"/>
                  <a:pt x="468" y="154"/>
                </a:cubicBezTo>
                <a:cubicBezTo>
                  <a:pt x="551" y="154"/>
                  <a:pt x="629" y="186"/>
                  <a:pt x="689" y="244"/>
                </a:cubicBezTo>
                <a:cubicBezTo>
                  <a:pt x="747" y="302"/>
                  <a:pt x="781" y="379"/>
                  <a:pt x="783" y="462"/>
                </a:cubicBezTo>
                <a:cubicBezTo>
                  <a:pt x="783" y="546"/>
                  <a:pt x="783" y="546"/>
                  <a:pt x="783" y="546"/>
                </a:cubicBezTo>
                <a:cubicBezTo>
                  <a:pt x="695" y="546"/>
                  <a:pt x="695" y="546"/>
                  <a:pt x="695" y="546"/>
                </a:cubicBezTo>
                <a:cubicBezTo>
                  <a:pt x="859" y="830"/>
                  <a:pt x="859" y="830"/>
                  <a:pt x="859" y="830"/>
                </a:cubicBezTo>
                <a:cubicBezTo>
                  <a:pt x="1024" y="546"/>
                  <a:pt x="1024" y="546"/>
                  <a:pt x="1024" y="546"/>
                </a:cubicBezTo>
                <a:lnTo>
                  <a:pt x="936" y="5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3777813" y="3278542"/>
            <a:ext cx="1852613" cy="1503363"/>
          </a:xfrm>
          <a:custGeom>
            <a:avLst/>
            <a:gdLst/>
            <a:ahLst/>
            <a:cxnLst/>
            <a:rect l="l" t="t" r="r" b="b"/>
            <a:pathLst>
              <a:path w="1023" h="830" extrusionOk="0">
                <a:moveTo>
                  <a:pt x="859" y="0"/>
                </a:moveTo>
                <a:cubicBezTo>
                  <a:pt x="694" y="285"/>
                  <a:pt x="694" y="285"/>
                  <a:pt x="694" y="285"/>
                </a:cubicBezTo>
                <a:cubicBezTo>
                  <a:pt x="782" y="285"/>
                  <a:pt x="782" y="285"/>
                  <a:pt x="782" y="285"/>
                </a:cubicBezTo>
                <a:cubicBezTo>
                  <a:pt x="782" y="368"/>
                  <a:pt x="782" y="368"/>
                  <a:pt x="782" y="368"/>
                </a:cubicBezTo>
                <a:cubicBezTo>
                  <a:pt x="780" y="451"/>
                  <a:pt x="747" y="528"/>
                  <a:pt x="688" y="586"/>
                </a:cubicBezTo>
                <a:cubicBezTo>
                  <a:pt x="629" y="644"/>
                  <a:pt x="551" y="676"/>
                  <a:pt x="468" y="676"/>
                </a:cubicBezTo>
                <a:cubicBezTo>
                  <a:pt x="294" y="676"/>
                  <a:pt x="153" y="535"/>
                  <a:pt x="153" y="362"/>
                </a:cubicBezTo>
                <a:cubicBezTo>
                  <a:pt x="153" y="92"/>
                  <a:pt x="153" y="92"/>
                  <a:pt x="153" y="92"/>
                </a:cubicBezTo>
                <a:cubicBezTo>
                  <a:pt x="75" y="227"/>
                  <a:pt x="75" y="227"/>
                  <a:pt x="75" y="227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620"/>
                  <a:pt x="210" y="830"/>
                  <a:pt x="468" y="830"/>
                </a:cubicBezTo>
                <a:cubicBezTo>
                  <a:pt x="591" y="830"/>
                  <a:pt x="708" y="782"/>
                  <a:pt x="796" y="696"/>
                </a:cubicBezTo>
                <a:cubicBezTo>
                  <a:pt x="884" y="609"/>
                  <a:pt x="933" y="494"/>
                  <a:pt x="936" y="370"/>
                </a:cubicBezTo>
                <a:cubicBezTo>
                  <a:pt x="936" y="285"/>
                  <a:pt x="936" y="285"/>
                  <a:pt x="936" y="285"/>
                </a:cubicBezTo>
                <a:cubicBezTo>
                  <a:pt x="1023" y="285"/>
                  <a:pt x="1023" y="285"/>
                  <a:pt x="1023" y="285"/>
                </a:cubicBezTo>
                <a:lnTo>
                  <a:pt x="85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357001" y="2118079"/>
            <a:ext cx="1854200" cy="1520825"/>
          </a:xfrm>
          <a:custGeom>
            <a:avLst/>
            <a:gdLst/>
            <a:ahLst/>
            <a:cxnLst/>
            <a:rect l="l" t="t" r="r" b="b"/>
            <a:pathLst>
              <a:path w="1023" h="840" extrusionOk="0">
                <a:moveTo>
                  <a:pt x="1023" y="546"/>
                </a:moveTo>
                <a:cubicBezTo>
                  <a:pt x="936" y="546"/>
                  <a:pt x="936" y="546"/>
                  <a:pt x="936" y="546"/>
                </a:cubicBezTo>
                <a:cubicBezTo>
                  <a:pt x="936" y="460"/>
                  <a:pt x="936" y="460"/>
                  <a:pt x="936" y="460"/>
                </a:cubicBezTo>
                <a:cubicBezTo>
                  <a:pt x="933" y="336"/>
                  <a:pt x="884" y="221"/>
                  <a:pt x="796" y="134"/>
                </a:cubicBezTo>
                <a:cubicBezTo>
                  <a:pt x="708" y="48"/>
                  <a:pt x="591" y="0"/>
                  <a:pt x="468" y="0"/>
                </a:cubicBezTo>
                <a:cubicBezTo>
                  <a:pt x="210" y="0"/>
                  <a:pt x="0" y="210"/>
                  <a:pt x="0" y="468"/>
                </a:cubicBezTo>
                <a:cubicBezTo>
                  <a:pt x="0" y="840"/>
                  <a:pt x="0" y="840"/>
                  <a:pt x="0" y="840"/>
                </a:cubicBezTo>
                <a:cubicBezTo>
                  <a:pt x="153" y="840"/>
                  <a:pt x="153" y="840"/>
                  <a:pt x="153" y="840"/>
                </a:cubicBezTo>
                <a:cubicBezTo>
                  <a:pt x="153" y="468"/>
                  <a:pt x="153" y="468"/>
                  <a:pt x="153" y="468"/>
                </a:cubicBezTo>
                <a:cubicBezTo>
                  <a:pt x="153" y="295"/>
                  <a:pt x="294" y="154"/>
                  <a:pt x="468" y="154"/>
                </a:cubicBezTo>
                <a:cubicBezTo>
                  <a:pt x="551" y="154"/>
                  <a:pt x="629" y="186"/>
                  <a:pt x="688" y="244"/>
                </a:cubicBezTo>
                <a:cubicBezTo>
                  <a:pt x="747" y="302"/>
                  <a:pt x="780" y="379"/>
                  <a:pt x="782" y="462"/>
                </a:cubicBezTo>
                <a:cubicBezTo>
                  <a:pt x="782" y="546"/>
                  <a:pt x="782" y="546"/>
                  <a:pt x="782" y="546"/>
                </a:cubicBezTo>
                <a:cubicBezTo>
                  <a:pt x="694" y="546"/>
                  <a:pt x="694" y="546"/>
                  <a:pt x="694" y="546"/>
                </a:cubicBezTo>
                <a:cubicBezTo>
                  <a:pt x="859" y="830"/>
                  <a:pt x="859" y="830"/>
                  <a:pt x="859" y="830"/>
                </a:cubicBezTo>
                <a:lnTo>
                  <a:pt x="1023" y="5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grpSp>
        <p:nvGrpSpPr>
          <p:cNvPr id="7" name="深度视觉·原创设计 https://www.docer.com/works?userid=22383862"/>
          <p:cNvGrpSpPr/>
          <p:nvPr/>
        </p:nvGrpSpPr>
        <p:grpSpPr>
          <a:xfrm>
            <a:off x="2909451" y="2562579"/>
            <a:ext cx="614363" cy="614363"/>
            <a:chOff x="2909451" y="2562579"/>
            <a:chExt cx="614363" cy="614363"/>
          </a:xfrm>
        </p:grpSpPr>
        <p:sp>
          <p:nvSpPr>
            <p:cNvPr id="8" name="Google Shape;642;p39"/>
            <p:cNvSpPr/>
            <p:nvPr/>
          </p:nvSpPr>
          <p:spPr>
            <a:xfrm>
              <a:off x="2909451" y="2562579"/>
              <a:ext cx="614363" cy="6143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9" name="Google Shape;643;p39"/>
            <p:cNvSpPr/>
            <p:nvPr/>
          </p:nvSpPr>
          <p:spPr>
            <a:xfrm>
              <a:off x="3076932" y="2730070"/>
              <a:ext cx="279400" cy="27937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1291" y="17673"/>
                  </a:moveTo>
                  <a:cubicBezTo>
                    <a:pt x="11562" y="17673"/>
                    <a:pt x="11782" y="17453"/>
                    <a:pt x="11782" y="17182"/>
                  </a:cubicBezTo>
                  <a:cubicBezTo>
                    <a:pt x="11782" y="16911"/>
                    <a:pt x="11562" y="16691"/>
                    <a:pt x="11291" y="16691"/>
                  </a:cubicBezTo>
                  <a:cubicBezTo>
                    <a:pt x="11020" y="16691"/>
                    <a:pt x="10800" y="16911"/>
                    <a:pt x="10800" y="17182"/>
                  </a:cubicBezTo>
                  <a:cubicBezTo>
                    <a:pt x="10800" y="17453"/>
                    <a:pt x="11020" y="17673"/>
                    <a:pt x="11291" y="17673"/>
                  </a:cubicBezTo>
                  <a:moveTo>
                    <a:pt x="17673" y="18655"/>
                  </a:moveTo>
                  <a:lnTo>
                    <a:pt x="13745" y="18655"/>
                  </a:lnTo>
                  <a:lnTo>
                    <a:pt x="13745" y="12273"/>
                  </a:lnTo>
                  <a:cubicBezTo>
                    <a:pt x="13745" y="12002"/>
                    <a:pt x="13525" y="11782"/>
                    <a:pt x="13255" y="11782"/>
                  </a:cubicBezTo>
                  <a:lnTo>
                    <a:pt x="8345" y="11782"/>
                  </a:lnTo>
                  <a:cubicBezTo>
                    <a:pt x="8075" y="11782"/>
                    <a:pt x="7855" y="12002"/>
                    <a:pt x="7855" y="12273"/>
                  </a:cubicBezTo>
                  <a:lnTo>
                    <a:pt x="7855" y="18655"/>
                  </a:lnTo>
                  <a:lnTo>
                    <a:pt x="3927" y="18655"/>
                  </a:lnTo>
                  <a:lnTo>
                    <a:pt x="3927" y="8058"/>
                  </a:lnTo>
                  <a:lnTo>
                    <a:pt x="10800" y="1185"/>
                  </a:lnTo>
                  <a:lnTo>
                    <a:pt x="17673" y="8058"/>
                  </a:lnTo>
                  <a:cubicBezTo>
                    <a:pt x="17673" y="8058"/>
                    <a:pt x="17673" y="18655"/>
                    <a:pt x="17673" y="18655"/>
                  </a:cubicBezTo>
                  <a:close/>
                  <a:moveTo>
                    <a:pt x="17673" y="20618"/>
                  </a:moveTo>
                  <a:lnTo>
                    <a:pt x="13745" y="20618"/>
                  </a:lnTo>
                  <a:lnTo>
                    <a:pt x="13745" y="19636"/>
                  </a:lnTo>
                  <a:lnTo>
                    <a:pt x="17673" y="19636"/>
                  </a:lnTo>
                  <a:cubicBezTo>
                    <a:pt x="17673" y="19636"/>
                    <a:pt x="17673" y="20618"/>
                    <a:pt x="17673" y="20618"/>
                  </a:cubicBezTo>
                  <a:close/>
                  <a:moveTo>
                    <a:pt x="12764" y="20618"/>
                  </a:moveTo>
                  <a:lnTo>
                    <a:pt x="8836" y="20618"/>
                  </a:lnTo>
                  <a:lnTo>
                    <a:pt x="8836" y="12764"/>
                  </a:lnTo>
                  <a:lnTo>
                    <a:pt x="12764" y="12764"/>
                  </a:lnTo>
                  <a:cubicBezTo>
                    <a:pt x="12764" y="12764"/>
                    <a:pt x="12764" y="20618"/>
                    <a:pt x="12764" y="20618"/>
                  </a:cubicBezTo>
                  <a:close/>
                  <a:moveTo>
                    <a:pt x="7855" y="20618"/>
                  </a:moveTo>
                  <a:lnTo>
                    <a:pt x="3927" y="20618"/>
                  </a:lnTo>
                  <a:lnTo>
                    <a:pt x="3927" y="19636"/>
                  </a:lnTo>
                  <a:lnTo>
                    <a:pt x="7855" y="19636"/>
                  </a:lnTo>
                  <a:cubicBezTo>
                    <a:pt x="7855" y="19636"/>
                    <a:pt x="7855" y="20618"/>
                    <a:pt x="7855" y="20618"/>
                  </a:cubicBezTo>
                  <a:close/>
                  <a:moveTo>
                    <a:pt x="14727" y="1964"/>
                  </a:moveTo>
                  <a:lnTo>
                    <a:pt x="16691" y="1964"/>
                  </a:lnTo>
                  <a:lnTo>
                    <a:pt x="16691" y="5688"/>
                  </a:lnTo>
                  <a:lnTo>
                    <a:pt x="14727" y="3724"/>
                  </a:lnTo>
                  <a:cubicBezTo>
                    <a:pt x="14727" y="3724"/>
                    <a:pt x="14727" y="1964"/>
                    <a:pt x="14727" y="1964"/>
                  </a:cubicBezTo>
                  <a:close/>
                  <a:moveTo>
                    <a:pt x="21456" y="10453"/>
                  </a:moveTo>
                  <a:lnTo>
                    <a:pt x="17673" y="6670"/>
                  </a:lnTo>
                  <a:lnTo>
                    <a:pt x="17673" y="1473"/>
                  </a:lnTo>
                  <a:cubicBezTo>
                    <a:pt x="17673" y="1202"/>
                    <a:pt x="17453" y="982"/>
                    <a:pt x="17182" y="982"/>
                  </a:cubicBezTo>
                  <a:lnTo>
                    <a:pt x="14236" y="982"/>
                  </a:lnTo>
                  <a:cubicBezTo>
                    <a:pt x="13966" y="982"/>
                    <a:pt x="13745" y="1202"/>
                    <a:pt x="13745" y="1473"/>
                  </a:cubicBezTo>
                  <a:lnTo>
                    <a:pt x="13745" y="2742"/>
                  </a:lnTo>
                  <a:lnTo>
                    <a:pt x="11147" y="144"/>
                  </a:lnTo>
                  <a:cubicBezTo>
                    <a:pt x="11058" y="55"/>
                    <a:pt x="10935" y="0"/>
                    <a:pt x="10800" y="0"/>
                  </a:cubicBezTo>
                  <a:cubicBezTo>
                    <a:pt x="10665" y="0"/>
                    <a:pt x="10542" y="55"/>
                    <a:pt x="10453" y="144"/>
                  </a:cubicBezTo>
                  <a:lnTo>
                    <a:pt x="144" y="10453"/>
                  </a:lnTo>
                  <a:cubicBezTo>
                    <a:pt x="55" y="10542"/>
                    <a:pt x="0" y="10665"/>
                    <a:pt x="0" y="10800"/>
                  </a:cubicBezTo>
                  <a:cubicBezTo>
                    <a:pt x="0" y="11072"/>
                    <a:pt x="220" y="11291"/>
                    <a:pt x="491" y="11291"/>
                  </a:cubicBezTo>
                  <a:cubicBezTo>
                    <a:pt x="626" y="11291"/>
                    <a:pt x="749" y="11236"/>
                    <a:pt x="838" y="11147"/>
                  </a:cubicBezTo>
                  <a:lnTo>
                    <a:pt x="2945" y="9040"/>
                  </a:lnTo>
                  <a:lnTo>
                    <a:pt x="2945" y="21109"/>
                  </a:lnTo>
                  <a:cubicBezTo>
                    <a:pt x="2945" y="21381"/>
                    <a:pt x="3166" y="21600"/>
                    <a:pt x="3436" y="21600"/>
                  </a:cubicBezTo>
                  <a:lnTo>
                    <a:pt x="18164" y="21600"/>
                  </a:lnTo>
                  <a:cubicBezTo>
                    <a:pt x="18434" y="21600"/>
                    <a:pt x="18655" y="21381"/>
                    <a:pt x="18655" y="21109"/>
                  </a:cubicBezTo>
                  <a:lnTo>
                    <a:pt x="18655" y="9040"/>
                  </a:lnTo>
                  <a:lnTo>
                    <a:pt x="20762" y="11147"/>
                  </a:lnTo>
                  <a:cubicBezTo>
                    <a:pt x="20851" y="11236"/>
                    <a:pt x="20974" y="11291"/>
                    <a:pt x="21109" y="11291"/>
                  </a:cubicBezTo>
                  <a:cubicBezTo>
                    <a:pt x="21380" y="11291"/>
                    <a:pt x="21600" y="11072"/>
                    <a:pt x="21600" y="10800"/>
                  </a:cubicBezTo>
                  <a:cubicBezTo>
                    <a:pt x="21600" y="10665"/>
                    <a:pt x="21545" y="10542"/>
                    <a:pt x="21456" y="10453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 panose="020B0502020104020203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grpSp>
        <p:nvGrpSpPr>
          <p:cNvPr id="10" name="深度视觉·原创设计 https://www.docer.com/works?userid=22383862"/>
          <p:cNvGrpSpPr/>
          <p:nvPr/>
        </p:nvGrpSpPr>
        <p:grpSpPr>
          <a:xfrm>
            <a:off x="4312801" y="3721454"/>
            <a:ext cx="612775" cy="614363"/>
            <a:chOff x="4312801" y="3721454"/>
            <a:chExt cx="612775" cy="614363"/>
          </a:xfrm>
        </p:grpSpPr>
        <p:sp>
          <p:nvSpPr>
            <p:cNvPr id="11" name="Google Shape;645;p39"/>
            <p:cNvSpPr/>
            <p:nvPr/>
          </p:nvSpPr>
          <p:spPr>
            <a:xfrm>
              <a:off x="4312801" y="3721454"/>
              <a:ext cx="612775" cy="6143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2" name="Google Shape;646;p39"/>
            <p:cNvSpPr/>
            <p:nvPr/>
          </p:nvSpPr>
          <p:spPr>
            <a:xfrm>
              <a:off x="4479488" y="3888945"/>
              <a:ext cx="279400" cy="27937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 panose="020B0502020104020203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grpSp>
        <p:nvGrpSpPr>
          <p:cNvPr id="13" name="深度视觉·原创设计 https://www.docer.com/works?userid=22383862"/>
          <p:cNvGrpSpPr/>
          <p:nvPr/>
        </p:nvGrpSpPr>
        <p:grpSpPr>
          <a:xfrm>
            <a:off x="7151251" y="3721454"/>
            <a:ext cx="614363" cy="614363"/>
            <a:chOff x="7151251" y="3721454"/>
            <a:chExt cx="614363" cy="614363"/>
          </a:xfrm>
        </p:grpSpPr>
        <p:sp>
          <p:nvSpPr>
            <p:cNvPr id="14" name="Google Shape;648;p39"/>
            <p:cNvSpPr/>
            <p:nvPr/>
          </p:nvSpPr>
          <p:spPr>
            <a:xfrm>
              <a:off x="7151251" y="3721454"/>
              <a:ext cx="614363" cy="61436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5" name="Google Shape;649;p39"/>
            <p:cNvSpPr/>
            <p:nvPr/>
          </p:nvSpPr>
          <p:spPr>
            <a:xfrm>
              <a:off x="7318732" y="3901638"/>
              <a:ext cx="279400" cy="253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7182" y="12420"/>
                  </a:moveTo>
                  <a:cubicBezTo>
                    <a:pt x="16368" y="12420"/>
                    <a:pt x="15709" y="11694"/>
                    <a:pt x="15709" y="10800"/>
                  </a:cubicBezTo>
                  <a:cubicBezTo>
                    <a:pt x="15709" y="9906"/>
                    <a:pt x="16368" y="9180"/>
                    <a:pt x="17182" y="9180"/>
                  </a:cubicBezTo>
                  <a:cubicBezTo>
                    <a:pt x="17995" y="9180"/>
                    <a:pt x="18655" y="9906"/>
                    <a:pt x="18655" y="10800"/>
                  </a:cubicBezTo>
                  <a:cubicBezTo>
                    <a:pt x="18655" y="11694"/>
                    <a:pt x="17995" y="12420"/>
                    <a:pt x="17182" y="12420"/>
                  </a:cubicBezTo>
                  <a:moveTo>
                    <a:pt x="21109" y="10260"/>
                  </a:moveTo>
                  <a:lnTo>
                    <a:pt x="19587" y="10260"/>
                  </a:lnTo>
                  <a:cubicBezTo>
                    <a:pt x="19360" y="9028"/>
                    <a:pt x="18369" y="8100"/>
                    <a:pt x="17182" y="8100"/>
                  </a:cubicBezTo>
                  <a:cubicBezTo>
                    <a:pt x="15994" y="8100"/>
                    <a:pt x="15004" y="9028"/>
                    <a:pt x="14777" y="10260"/>
                  </a:cubicBezTo>
                  <a:lnTo>
                    <a:pt x="491" y="10260"/>
                  </a:lnTo>
                  <a:cubicBezTo>
                    <a:pt x="220" y="10260"/>
                    <a:pt x="0" y="10502"/>
                    <a:pt x="0" y="10800"/>
                  </a:cubicBezTo>
                  <a:cubicBezTo>
                    <a:pt x="0" y="11098"/>
                    <a:pt x="220" y="11340"/>
                    <a:pt x="491" y="11340"/>
                  </a:cubicBezTo>
                  <a:lnTo>
                    <a:pt x="14777" y="11340"/>
                  </a:lnTo>
                  <a:cubicBezTo>
                    <a:pt x="15004" y="12572"/>
                    <a:pt x="15994" y="13500"/>
                    <a:pt x="17182" y="13500"/>
                  </a:cubicBezTo>
                  <a:cubicBezTo>
                    <a:pt x="18369" y="13500"/>
                    <a:pt x="19360" y="12572"/>
                    <a:pt x="19587" y="11340"/>
                  </a:cubicBezTo>
                  <a:lnTo>
                    <a:pt x="21109" y="11340"/>
                  </a:lnTo>
                  <a:cubicBezTo>
                    <a:pt x="21380" y="11340"/>
                    <a:pt x="21600" y="11098"/>
                    <a:pt x="21600" y="10800"/>
                  </a:cubicBezTo>
                  <a:cubicBezTo>
                    <a:pt x="21600" y="10502"/>
                    <a:pt x="21380" y="10260"/>
                    <a:pt x="21109" y="10260"/>
                  </a:cubicBezTo>
                  <a:moveTo>
                    <a:pt x="5400" y="1080"/>
                  </a:moveTo>
                  <a:cubicBezTo>
                    <a:pt x="6214" y="1080"/>
                    <a:pt x="6873" y="1806"/>
                    <a:pt x="6873" y="2700"/>
                  </a:cubicBezTo>
                  <a:cubicBezTo>
                    <a:pt x="6873" y="3595"/>
                    <a:pt x="6214" y="4320"/>
                    <a:pt x="5400" y="4320"/>
                  </a:cubicBezTo>
                  <a:cubicBezTo>
                    <a:pt x="4586" y="4320"/>
                    <a:pt x="3927" y="3595"/>
                    <a:pt x="3927" y="2700"/>
                  </a:cubicBezTo>
                  <a:cubicBezTo>
                    <a:pt x="3927" y="1806"/>
                    <a:pt x="4586" y="1080"/>
                    <a:pt x="5400" y="1080"/>
                  </a:cubicBezTo>
                  <a:moveTo>
                    <a:pt x="491" y="3240"/>
                  </a:moveTo>
                  <a:lnTo>
                    <a:pt x="2995" y="3240"/>
                  </a:lnTo>
                  <a:cubicBezTo>
                    <a:pt x="3222" y="4472"/>
                    <a:pt x="4213" y="5400"/>
                    <a:pt x="5400" y="5400"/>
                  </a:cubicBezTo>
                  <a:cubicBezTo>
                    <a:pt x="6587" y="5400"/>
                    <a:pt x="7578" y="4472"/>
                    <a:pt x="7805" y="3240"/>
                  </a:cubicBezTo>
                  <a:lnTo>
                    <a:pt x="21109" y="3240"/>
                  </a:lnTo>
                  <a:cubicBezTo>
                    <a:pt x="21380" y="3240"/>
                    <a:pt x="21600" y="2999"/>
                    <a:pt x="21600" y="2700"/>
                  </a:cubicBezTo>
                  <a:cubicBezTo>
                    <a:pt x="21600" y="2402"/>
                    <a:pt x="21380" y="2160"/>
                    <a:pt x="21109" y="2160"/>
                  </a:cubicBezTo>
                  <a:lnTo>
                    <a:pt x="7805" y="2160"/>
                  </a:lnTo>
                  <a:cubicBezTo>
                    <a:pt x="7578" y="928"/>
                    <a:pt x="6587" y="0"/>
                    <a:pt x="5400" y="0"/>
                  </a:cubicBezTo>
                  <a:cubicBezTo>
                    <a:pt x="4213" y="0"/>
                    <a:pt x="3222" y="928"/>
                    <a:pt x="2995" y="2160"/>
                  </a:cubicBezTo>
                  <a:lnTo>
                    <a:pt x="491" y="2160"/>
                  </a:lnTo>
                  <a:cubicBezTo>
                    <a:pt x="220" y="2160"/>
                    <a:pt x="0" y="2402"/>
                    <a:pt x="0" y="2700"/>
                  </a:cubicBezTo>
                  <a:cubicBezTo>
                    <a:pt x="0" y="2999"/>
                    <a:pt x="220" y="3240"/>
                    <a:pt x="491" y="3240"/>
                  </a:cubicBezTo>
                  <a:moveTo>
                    <a:pt x="9327" y="20519"/>
                  </a:moveTo>
                  <a:cubicBezTo>
                    <a:pt x="8514" y="20519"/>
                    <a:pt x="7855" y="19794"/>
                    <a:pt x="7855" y="18899"/>
                  </a:cubicBezTo>
                  <a:cubicBezTo>
                    <a:pt x="7855" y="18005"/>
                    <a:pt x="8514" y="17279"/>
                    <a:pt x="9327" y="17279"/>
                  </a:cubicBezTo>
                  <a:cubicBezTo>
                    <a:pt x="10141" y="17279"/>
                    <a:pt x="10800" y="18005"/>
                    <a:pt x="10800" y="18899"/>
                  </a:cubicBezTo>
                  <a:cubicBezTo>
                    <a:pt x="10800" y="19794"/>
                    <a:pt x="10141" y="20519"/>
                    <a:pt x="9327" y="20519"/>
                  </a:cubicBezTo>
                  <a:moveTo>
                    <a:pt x="21109" y="18359"/>
                  </a:moveTo>
                  <a:lnTo>
                    <a:pt x="11732" y="18359"/>
                  </a:lnTo>
                  <a:cubicBezTo>
                    <a:pt x="11505" y="17127"/>
                    <a:pt x="10515" y="16199"/>
                    <a:pt x="9327" y="16199"/>
                  </a:cubicBezTo>
                  <a:cubicBezTo>
                    <a:pt x="8140" y="16199"/>
                    <a:pt x="7150" y="17127"/>
                    <a:pt x="6922" y="18359"/>
                  </a:cubicBezTo>
                  <a:lnTo>
                    <a:pt x="491" y="18359"/>
                  </a:lnTo>
                  <a:cubicBezTo>
                    <a:pt x="220" y="18359"/>
                    <a:pt x="0" y="18601"/>
                    <a:pt x="0" y="18899"/>
                  </a:cubicBezTo>
                  <a:cubicBezTo>
                    <a:pt x="0" y="19198"/>
                    <a:pt x="220" y="19439"/>
                    <a:pt x="491" y="19439"/>
                  </a:cubicBezTo>
                  <a:lnTo>
                    <a:pt x="6922" y="19439"/>
                  </a:lnTo>
                  <a:cubicBezTo>
                    <a:pt x="7150" y="20672"/>
                    <a:pt x="8140" y="21600"/>
                    <a:pt x="9327" y="21600"/>
                  </a:cubicBezTo>
                  <a:cubicBezTo>
                    <a:pt x="10515" y="21600"/>
                    <a:pt x="11505" y="20672"/>
                    <a:pt x="11732" y="19439"/>
                  </a:cubicBezTo>
                  <a:lnTo>
                    <a:pt x="21109" y="19439"/>
                  </a:lnTo>
                  <a:cubicBezTo>
                    <a:pt x="21380" y="19439"/>
                    <a:pt x="21600" y="19198"/>
                    <a:pt x="21600" y="18899"/>
                  </a:cubicBezTo>
                  <a:cubicBezTo>
                    <a:pt x="21600" y="18601"/>
                    <a:pt x="21380" y="18359"/>
                    <a:pt x="21109" y="183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 panose="020B0502020104020203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grpSp>
        <p:nvGrpSpPr>
          <p:cNvPr id="16" name="深度视觉·原创设计 https://www.docer.com/works?userid=22383862"/>
          <p:cNvGrpSpPr/>
          <p:nvPr/>
        </p:nvGrpSpPr>
        <p:grpSpPr>
          <a:xfrm>
            <a:off x="8594288" y="2562579"/>
            <a:ext cx="614363" cy="614363"/>
            <a:chOff x="8594288" y="2562579"/>
            <a:chExt cx="614363" cy="614363"/>
          </a:xfrm>
        </p:grpSpPr>
        <p:sp>
          <p:nvSpPr>
            <p:cNvPr id="17" name="Google Shape;651;p39"/>
            <p:cNvSpPr/>
            <p:nvPr/>
          </p:nvSpPr>
          <p:spPr>
            <a:xfrm>
              <a:off x="8594288" y="2562579"/>
              <a:ext cx="614363" cy="6143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8" name="Google Shape;652;p39"/>
            <p:cNvSpPr/>
            <p:nvPr/>
          </p:nvSpPr>
          <p:spPr>
            <a:xfrm>
              <a:off x="8761769" y="2738801"/>
              <a:ext cx="279400" cy="279379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0618" y="12012"/>
                  </a:moveTo>
                  <a:cubicBezTo>
                    <a:pt x="20614" y="12014"/>
                    <a:pt x="20611" y="12016"/>
                    <a:pt x="20607" y="12016"/>
                  </a:cubicBezTo>
                  <a:lnTo>
                    <a:pt x="19602" y="12268"/>
                  </a:lnTo>
                  <a:cubicBezTo>
                    <a:pt x="19256" y="12354"/>
                    <a:pt x="18984" y="12622"/>
                    <a:pt x="18892" y="12966"/>
                  </a:cubicBezTo>
                  <a:cubicBezTo>
                    <a:pt x="18703" y="13672"/>
                    <a:pt x="18421" y="14352"/>
                    <a:pt x="18053" y="14986"/>
                  </a:cubicBezTo>
                  <a:cubicBezTo>
                    <a:pt x="17873" y="15295"/>
                    <a:pt x="17876" y="15677"/>
                    <a:pt x="18060" y="15984"/>
                  </a:cubicBezTo>
                  <a:lnTo>
                    <a:pt x="18601" y="16885"/>
                  </a:lnTo>
                  <a:lnTo>
                    <a:pt x="16886" y="18600"/>
                  </a:lnTo>
                  <a:cubicBezTo>
                    <a:pt x="16882" y="18598"/>
                    <a:pt x="16878" y="18597"/>
                    <a:pt x="16875" y="18595"/>
                  </a:cubicBezTo>
                  <a:lnTo>
                    <a:pt x="15978" y="18057"/>
                  </a:lnTo>
                  <a:cubicBezTo>
                    <a:pt x="15822" y="17964"/>
                    <a:pt x="15648" y="17917"/>
                    <a:pt x="15473" y="17917"/>
                  </a:cubicBezTo>
                  <a:cubicBezTo>
                    <a:pt x="15304" y="17917"/>
                    <a:pt x="15134" y="17961"/>
                    <a:pt x="14982" y="18049"/>
                  </a:cubicBezTo>
                  <a:cubicBezTo>
                    <a:pt x="14348" y="18415"/>
                    <a:pt x="13671" y="18696"/>
                    <a:pt x="12968" y="18884"/>
                  </a:cubicBezTo>
                  <a:cubicBezTo>
                    <a:pt x="12624" y="18976"/>
                    <a:pt x="12356" y="19248"/>
                    <a:pt x="12269" y="19594"/>
                  </a:cubicBezTo>
                  <a:lnTo>
                    <a:pt x="12016" y="20607"/>
                  </a:lnTo>
                  <a:cubicBezTo>
                    <a:pt x="12015" y="20611"/>
                    <a:pt x="12014" y="20614"/>
                    <a:pt x="12012" y="20619"/>
                  </a:cubicBezTo>
                  <a:lnTo>
                    <a:pt x="9587" y="20619"/>
                  </a:lnTo>
                  <a:lnTo>
                    <a:pt x="9331" y="19594"/>
                  </a:lnTo>
                  <a:cubicBezTo>
                    <a:pt x="9244" y="19248"/>
                    <a:pt x="8976" y="18976"/>
                    <a:pt x="8632" y="18884"/>
                  </a:cubicBezTo>
                  <a:cubicBezTo>
                    <a:pt x="7929" y="18696"/>
                    <a:pt x="7252" y="18415"/>
                    <a:pt x="6617" y="18049"/>
                  </a:cubicBezTo>
                  <a:cubicBezTo>
                    <a:pt x="6465" y="17961"/>
                    <a:pt x="6296" y="17917"/>
                    <a:pt x="6127" y="17917"/>
                  </a:cubicBezTo>
                  <a:cubicBezTo>
                    <a:pt x="5951" y="17917"/>
                    <a:pt x="5777" y="17964"/>
                    <a:pt x="5621" y="18057"/>
                  </a:cubicBezTo>
                  <a:lnTo>
                    <a:pt x="4725" y="18595"/>
                  </a:lnTo>
                  <a:cubicBezTo>
                    <a:pt x="4722" y="18597"/>
                    <a:pt x="4718" y="18598"/>
                    <a:pt x="4714" y="18600"/>
                  </a:cubicBezTo>
                  <a:lnTo>
                    <a:pt x="3000" y="16885"/>
                  </a:lnTo>
                  <a:lnTo>
                    <a:pt x="3540" y="15984"/>
                  </a:lnTo>
                  <a:cubicBezTo>
                    <a:pt x="3724" y="15677"/>
                    <a:pt x="3727" y="15295"/>
                    <a:pt x="3548" y="14986"/>
                  </a:cubicBezTo>
                  <a:cubicBezTo>
                    <a:pt x="3179" y="14351"/>
                    <a:pt x="2897" y="13672"/>
                    <a:pt x="2708" y="12966"/>
                  </a:cubicBezTo>
                  <a:cubicBezTo>
                    <a:pt x="2616" y="12622"/>
                    <a:pt x="2343" y="12354"/>
                    <a:pt x="1998" y="12268"/>
                  </a:cubicBezTo>
                  <a:lnTo>
                    <a:pt x="993" y="12016"/>
                  </a:lnTo>
                  <a:cubicBezTo>
                    <a:pt x="989" y="12016"/>
                    <a:pt x="986" y="12014"/>
                    <a:pt x="982" y="12012"/>
                  </a:cubicBezTo>
                  <a:lnTo>
                    <a:pt x="982" y="9587"/>
                  </a:lnTo>
                  <a:lnTo>
                    <a:pt x="1998" y="9333"/>
                  </a:lnTo>
                  <a:cubicBezTo>
                    <a:pt x="2343" y="9246"/>
                    <a:pt x="2616" y="8979"/>
                    <a:pt x="2708" y="8634"/>
                  </a:cubicBezTo>
                  <a:cubicBezTo>
                    <a:pt x="2897" y="7929"/>
                    <a:pt x="3179" y="7249"/>
                    <a:pt x="3548" y="6615"/>
                  </a:cubicBezTo>
                  <a:cubicBezTo>
                    <a:pt x="3727" y="6305"/>
                    <a:pt x="3724" y="5923"/>
                    <a:pt x="3540" y="5617"/>
                  </a:cubicBezTo>
                  <a:lnTo>
                    <a:pt x="3005" y="4725"/>
                  </a:lnTo>
                  <a:cubicBezTo>
                    <a:pt x="3004" y="4722"/>
                    <a:pt x="3002" y="4719"/>
                    <a:pt x="3000" y="4715"/>
                  </a:cubicBezTo>
                  <a:lnTo>
                    <a:pt x="4715" y="3000"/>
                  </a:lnTo>
                  <a:lnTo>
                    <a:pt x="5621" y="3543"/>
                  </a:lnTo>
                  <a:cubicBezTo>
                    <a:pt x="5777" y="3637"/>
                    <a:pt x="5951" y="3683"/>
                    <a:pt x="6127" y="3683"/>
                  </a:cubicBezTo>
                  <a:cubicBezTo>
                    <a:pt x="6296" y="3683"/>
                    <a:pt x="6465" y="3639"/>
                    <a:pt x="6618" y="3552"/>
                  </a:cubicBezTo>
                  <a:cubicBezTo>
                    <a:pt x="7251" y="3185"/>
                    <a:pt x="7929" y="2904"/>
                    <a:pt x="8632" y="2717"/>
                  </a:cubicBezTo>
                  <a:cubicBezTo>
                    <a:pt x="8976" y="2624"/>
                    <a:pt x="9244" y="2352"/>
                    <a:pt x="9331" y="2006"/>
                  </a:cubicBezTo>
                  <a:lnTo>
                    <a:pt x="9587" y="982"/>
                  </a:lnTo>
                  <a:lnTo>
                    <a:pt x="12012" y="982"/>
                  </a:lnTo>
                  <a:cubicBezTo>
                    <a:pt x="12014" y="986"/>
                    <a:pt x="12015" y="989"/>
                    <a:pt x="12016" y="993"/>
                  </a:cubicBezTo>
                  <a:lnTo>
                    <a:pt x="12269" y="2006"/>
                  </a:lnTo>
                  <a:cubicBezTo>
                    <a:pt x="12356" y="2352"/>
                    <a:pt x="12624" y="2624"/>
                    <a:pt x="12968" y="2717"/>
                  </a:cubicBezTo>
                  <a:cubicBezTo>
                    <a:pt x="13671" y="2904"/>
                    <a:pt x="14348" y="3185"/>
                    <a:pt x="14982" y="3552"/>
                  </a:cubicBezTo>
                  <a:cubicBezTo>
                    <a:pt x="15134" y="3639"/>
                    <a:pt x="15304" y="3683"/>
                    <a:pt x="15473" y="3683"/>
                  </a:cubicBezTo>
                  <a:cubicBezTo>
                    <a:pt x="15648" y="3683"/>
                    <a:pt x="15822" y="3637"/>
                    <a:pt x="15978" y="3543"/>
                  </a:cubicBezTo>
                  <a:lnTo>
                    <a:pt x="16884" y="3000"/>
                  </a:lnTo>
                  <a:lnTo>
                    <a:pt x="18600" y="4715"/>
                  </a:lnTo>
                  <a:cubicBezTo>
                    <a:pt x="18598" y="4719"/>
                    <a:pt x="18597" y="4722"/>
                    <a:pt x="18595" y="4725"/>
                  </a:cubicBezTo>
                  <a:lnTo>
                    <a:pt x="18060" y="5616"/>
                  </a:lnTo>
                  <a:cubicBezTo>
                    <a:pt x="17876" y="5923"/>
                    <a:pt x="17873" y="6305"/>
                    <a:pt x="18053" y="6615"/>
                  </a:cubicBezTo>
                  <a:cubicBezTo>
                    <a:pt x="18421" y="7249"/>
                    <a:pt x="18703" y="7928"/>
                    <a:pt x="18892" y="8634"/>
                  </a:cubicBezTo>
                  <a:cubicBezTo>
                    <a:pt x="18984" y="8979"/>
                    <a:pt x="19256" y="9246"/>
                    <a:pt x="19602" y="9333"/>
                  </a:cubicBezTo>
                  <a:lnTo>
                    <a:pt x="20618" y="9587"/>
                  </a:lnTo>
                  <a:cubicBezTo>
                    <a:pt x="20618" y="9587"/>
                    <a:pt x="20618" y="12012"/>
                    <a:pt x="20618" y="12012"/>
                  </a:cubicBezTo>
                  <a:close/>
                  <a:moveTo>
                    <a:pt x="20880" y="8641"/>
                  </a:moveTo>
                  <a:lnTo>
                    <a:pt x="19841" y="8380"/>
                  </a:lnTo>
                  <a:cubicBezTo>
                    <a:pt x="19626" y="7580"/>
                    <a:pt x="19308" y="6822"/>
                    <a:pt x="18902" y="6122"/>
                  </a:cubicBezTo>
                  <a:lnTo>
                    <a:pt x="19455" y="5200"/>
                  </a:lnTo>
                  <a:cubicBezTo>
                    <a:pt x="19625" y="4871"/>
                    <a:pt x="19736" y="4463"/>
                    <a:pt x="19455" y="4182"/>
                  </a:cubicBezTo>
                  <a:lnTo>
                    <a:pt x="17419" y="2145"/>
                  </a:lnTo>
                  <a:cubicBezTo>
                    <a:pt x="17292" y="2019"/>
                    <a:pt x="17136" y="1968"/>
                    <a:pt x="16975" y="1968"/>
                  </a:cubicBezTo>
                  <a:cubicBezTo>
                    <a:pt x="16778" y="1968"/>
                    <a:pt x="16572" y="2043"/>
                    <a:pt x="16400" y="2145"/>
                  </a:cubicBezTo>
                  <a:lnTo>
                    <a:pt x="15473" y="2701"/>
                  </a:lnTo>
                  <a:cubicBezTo>
                    <a:pt x="14775" y="2298"/>
                    <a:pt x="14020" y="1982"/>
                    <a:pt x="13222" y="1768"/>
                  </a:cubicBezTo>
                  <a:lnTo>
                    <a:pt x="12960" y="720"/>
                  </a:lnTo>
                  <a:cubicBezTo>
                    <a:pt x="12848" y="367"/>
                    <a:pt x="12638" y="0"/>
                    <a:pt x="12240" y="0"/>
                  </a:cubicBezTo>
                  <a:lnTo>
                    <a:pt x="9360" y="0"/>
                  </a:lnTo>
                  <a:cubicBezTo>
                    <a:pt x="8962" y="0"/>
                    <a:pt x="8730" y="367"/>
                    <a:pt x="8640" y="720"/>
                  </a:cubicBezTo>
                  <a:lnTo>
                    <a:pt x="8378" y="1768"/>
                  </a:lnTo>
                  <a:cubicBezTo>
                    <a:pt x="7580" y="1982"/>
                    <a:pt x="6825" y="2298"/>
                    <a:pt x="6127" y="2701"/>
                  </a:cubicBezTo>
                  <a:lnTo>
                    <a:pt x="5200" y="2145"/>
                  </a:lnTo>
                  <a:cubicBezTo>
                    <a:pt x="5028" y="2043"/>
                    <a:pt x="4822" y="1968"/>
                    <a:pt x="4625" y="1968"/>
                  </a:cubicBezTo>
                  <a:cubicBezTo>
                    <a:pt x="4464" y="1968"/>
                    <a:pt x="4308" y="2019"/>
                    <a:pt x="4181" y="2145"/>
                  </a:cubicBezTo>
                  <a:lnTo>
                    <a:pt x="2145" y="4182"/>
                  </a:lnTo>
                  <a:cubicBezTo>
                    <a:pt x="1864" y="4463"/>
                    <a:pt x="1975" y="4871"/>
                    <a:pt x="2145" y="5200"/>
                  </a:cubicBezTo>
                  <a:lnTo>
                    <a:pt x="2698" y="6122"/>
                  </a:lnTo>
                  <a:cubicBezTo>
                    <a:pt x="2292" y="6822"/>
                    <a:pt x="1973" y="7580"/>
                    <a:pt x="1759" y="8380"/>
                  </a:cubicBezTo>
                  <a:lnTo>
                    <a:pt x="720" y="8641"/>
                  </a:lnTo>
                  <a:cubicBezTo>
                    <a:pt x="367" y="8730"/>
                    <a:pt x="0" y="8962"/>
                    <a:pt x="0" y="9361"/>
                  </a:cubicBezTo>
                  <a:lnTo>
                    <a:pt x="0" y="12240"/>
                  </a:lnTo>
                  <a:cubicBezTo>
                    <a:pt x="0" y="12638"/>
                    <a:pt x="367" y="12848"/>
                    <a:pt x="720" y="12960"/>
                  </a:cubicBezTo>
                  <a:lnTo>
                    <a:pt x="1759" y="13220"/>
                  </a:lnTo>
                  <a:cubicBezTo>
                    <a:pt x="1973" y="14021"/>
                    <a:pt x="2292" y="14778"/>
                    <a:pt x="2698" y="15479"/>
                  </a:cubicBezTo>
                  <a:lnTo>
                    <a:pt x="2145" y="16400"/>
                  </a:lnTo>
                  <a:cubicBezTo>
                    <a:pt x="1959" y="16713"/>
                    <a:pt x="1864" y="17137"/>
                    <a:pt x="2145" y="17419"/>
                  </a:cubicBezTo>
                  <a:lnTo>
                    <a:pt x="4181" y="19455"/>
                  </a:lnTo>
                  <a:cubicBezTo>
                    <a:pt x="4305" y="19579"/>
                    <a:pt x="4454" y="19627"/>
                    <a:pt x="4610" y="19627"/>
                  </a:cubicBezTo>
                  <a:cubicBezTo>
                    <a:pt x="4807" y="19627"/>
                    <a:pt x="5016" y="19550"/>
                    <a:pt x="5200" y="19455"/>
                  </a:cubicBezTo>
                  <a:lnTo>
                    <a:pt x="6127" y="18899"/>
                  </a:lnTo>
                  <a:cubicBezTo>
                    <a:pt x="6825" y="19302"/>
                    <a:pt x="7580" y="19619"/>
                    <a:pt x="8378" y="19832"/>
                  </a:cubicBezTo>
                  <a:lnTo>
                    <a:pt x="8640" y="20880"/>
                  </a:lnTo>
                  <a:cubicBezTo>
                    <a:pt x="8730" y="21233"/>
                    <a:pt x="8962" y="21600"/>
                    <a:pt x="9360" y="21600"/>
                  </a:cubicBezTo>
                  <a:lnTo>
                    <a:pt x="12240" y="21600"/>
                  </a:lnTo>
                  <a:cubicBezTo>
                    <a:pt x="12638" y="21600"/>
                    <a:pt x="12848" y="21233"/>
                    <a:pt x="12960" y="20880"/>
                  </a:cubicBezTo>
                  <a:lnTo>
                    <a:pt x="13222" y="19832"/>
                  </a:lnTo>
                  <a:cubicBezTo>
                    <a:pt x="14020" y="19619"/>
                    <a:pt x="14775" y="19302"/>
                    <a:pt x="15473" y="18899"/>
                  </a:cubicBezTo>
                  <a:lnTo>
                    <a:pt x="16400" y="19455"/>
                  </a:lnTo>
                  <a:cubicBezTo>
                    <a:pt x="16584" y="19550"/>
                    <a:pt x="16793" y="19627"/>
                    <a:pt x="16990" y="19627"/>
                  </a:cubicBezTo>
                  <a:cubicBezTo>
                    <a:pt x="17146" y="19627"/>
                    <a:pt x="17294" y="19579"/>
                    <a:pt x="17419" y="19455"/>
                  </a:cubicBezTo>
                  <a:lnTo>
                    <a:pt x="19455" y="17419"/>
                  </a:lnTo>
                  <a:cubicBezTo>
                    <a:pt x="19736" y="17137"/>
                    <a:pt x="19641" y="16713"/>
                    <a:pt x="19455" y="16400"/>
                  </a:cubicBezTo>
                  <a:lnTo>
                    <a:pt x="18902" y="15479"/>
                  </a:lnTo>
                  <a:cubicBezTo>
                    <a:pt x="19308" y="14778"/>
                    <a:pt x="19626" y="14021"/>
                    <a:pt x="19841" y="13220"/>
                  </a:cubicBezTo>
                  <a:lnTo>
                    <a:pt x="20880" y="12960"/>
                  </a:lnTo>
                  <a:cubicBezTo>
                    <a:pt x="21233" y="12848"/>
                    <a:pt x="21600" y="12638"/>
                    <a:pt x="21600" y="12240"/>
                  </a:cubicBezTo>
                  <a:lnTo>
                    <a:pt x="21600" y="9361"/>
                  </a:lnTo>
                  <a:cubicBezTo>
                    <a:pt x="21600" y="8962"/>
                    <a:pt x="21233" y="8730"/>
                    <a:pt x="20880" y="8641"/>
                  </a:cubicBezTo>
                  <a:moveTo>
                    <a:pt x="15709" y="10800"/>
                  </a:moveTo>
                  <a:cubicBezTo>
                    <a:pt x="15709" y="13346"/>
                    <a:pt x="13771" y="15438"/>
                    <a:pt x="11291" y="15685"/>
                  </a:cubicBezTo>
                  <a:lnTo>
                    <a:pt x="11291" y="12694"/>
                  </a:lnTo>
                  <a:cubicBezTo>
                    <a:pt x="12137" y="12476"/>
                    <a:pt x="12764" y="11714"/>
                    <a:pt x="12764" y="10800"/>
                  </a:cubicBezTo>
                  <a:cubicBezTo>
                    <a:pt x="12764" y="10630"/>
                    <a:pt x="12735" y="10468"/>
                    <a:pt x="12694" y="10310"/>
                  </a:cubicBezTo>
                  <a:lnTo>
                    <a:pt x="15308" y="8857"/>
                  </a:lnTo>
                  <a:cubicBezTo>
                    <a:pt x="15565" y="9453"/>
                    <a:pt x="15709" y="10110"/>
                    <a:pt x="15709" y="10800"/>
                  </a:cubicBezTo>
                  <a:moveTo>
                    <a:pt x="9818" y="10800"/>
                  </a:move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cubicBezTo>
                    <a:pt x="10258" y="11782"/>
                    <a:pt x="9818" y="11342"/>
                    <a:pt x="9818" y="10800"/>
                  </a:cubicBezTo>
                  <a:moveTo>
                    <a:pt x="10309" y="15685"/>
                  </a:moveTo>
                  <a:cubicBezTo>
                    <a:pt x="7829" y="15438"/>
                    <a:pt x="5891" y="13346"/>
                    <a:pt x="5891" y="10800"/>
                  </a:cubicBezTo>
                  <a:cubicBezTo>
                    <a:pt x="5891" y="10110"/>
                    <a:pt x="6035" y="9453"/>
                    <a:pt x="6292" y="8857"/>
                  </a:cubicBezTo>
                  <a:lnTo>
                    <a:pt x="8906" y="10310"/>
                  </a:lnTo>
                  <a:cubicBezTo>
                    <a:pt x="8865" y="10468"/>
                    <a:pt x="8836" y="10630"/>
                    <a:pt x="8836" y="10800"/>
                  </a:cubicBezTo>
                  <a:cubicBezTo>
                    <a:pt x="8836" y="11714"/>
                    <a:pt x="9463" y="12476"/>
                    <a:pt x="10309" y="12694"/>
                  </a:cubicBezTo>
                  <a:cubicBezTo>
                    <a:pt x="10309" y="12694"/>
                    <a:pt x="10309" y="15685"/>
                    <a:pt x="10309" y="15685"/>
                  </a:cubicBezTo>
                  <a:close/>
                  <a:moveTo>
                    <a:pt x="10800" y="5891"/>
                  </a:moveTo>
                  <a:cubicBezTo>
                    <a:pt x="12470" y="5891"/>
                    <a:pt x="13942" y="6727"/>
                    <a:pt x="14829" y="8000"/>
                  </a:cubicBezTo>
                  <a:lnTo>
                    <a:pt x="12220" y="9450"/>
                  </a:lnTo>
                  <a:cubicBezTo>
                    <a:pt x="11862" y="9074"/>
                    <a:pt x="11360" y="8836"/>
                    <a:pt x="10800" y="8836"/>
                  </a:cubicBezTo>
                  <a:cubicBezTo>
                    <a:pt x="10240" y="8836"/>
                    <a:pt x="9738" y="9074"/>
                    <a:pt x="9380" y="9450"/>
                  </a:cubicBezTo>
                  <a:lnTo>
                    <a:pt x="6771" y="8000"/>
                  </a:lnTo>
                  <a:cubicBezTo>
                    <a:pt x="7658" y="6727"/>
                    <a:pt x="9130" y="5891"/>
                    <a:pt x="10800" y="5891"/>
                  </a:cubicBezTo>
                  <a:moveTo>
                    <a:pt x="10800" y="4909"/>
                  </a:moveTo>
                  <a:cubicBezTo>
                    <a:pt x="7547" y="4909"/>
                    <a:pt x="4909" y="7547"/>
                    <a:pt x="4909" y="10800"/>
                  </a:cubicBezTo>
                  <a:cubicBezTo>
                    <a:pt x="4909" y="14054"/>
                    <a:pt x="7547" y="16691"/>
                    <a:pt x="10800" y="16691"/>
                  </a:cubicBezTo>
                  <a:cubicBezTo>
                    <a:pt x="14053" y="16691"/>
                    <a:pt x="16691" y="14054"/>
                    <a:pt x="16691" y="10800"/>
                  </a:cubicBezTo>
                  <a:cubicBezTo>
                    <a:pt x="16691" y="7547"/>
                    <a:pt x="14053" y="4909"/>
                    <a:pt x="10800" y="490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 panose="020B0502020104020203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grpSp>
        <p:nvGrpSpPr>
          <p:cNvPr id="19" name="深度视觉·原创设计 https://www.docer.com/works?userid=22383862"/>
          <p:cNvGrpSpPr/>
          <p:nvPr/>
        </p:nvGrpSpPr>
        <p:grpSpPr>
          <a:xfrm>
            <a:off x="5741551" y="2562579"/>
            <a:ext cx="614363" cy="614363"/>
            <a:chOff x="5741551" y="2562579"/>
            <a:chExt cx="614363" cy="614363"/>
          </a:xfrm>
        </p:grpSpPr>
        <p:sp>
          <p:nvSpPr>
            <p:cNvPr id="20" name="Google Shape;654;p39"/>
            <p:cNvSpPr/>
            <p:nvPr/>
          </p:nvSpPr>
          <p:spPr>
            <a:xfrm>
              <a:off x="5741551" y="2562579"/>
              <a:ext cx="614363" cy="6143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21" name="Google Shape;655;p39"/>
            <p:cNvSpPr/>
            <p:nvPr/>
          </p:nvSpPr>
          <p:spPr>
            <a:xfrm>
              <a:off x="5909032" y="2764198"/>
              <a:ext cx="279400" cy="228583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9636" y="20400"/>
                  </a:moveTo>
                  <a:lnTo>
                    <a:pt x="1964" y="20400"/>
                  </a:lnTo>
                  <a:cubicBezTo>
                    <a:pt x="1422" y="20400"/>
                    <a:pt x="982" y="19862"/>
                    <a:pt x="982" y="19200"/>
                  </a:cubicBezTo>
                  <a:cubicBezTo>
                    <a:pt x="982" y="18949"/>
                    <a:pt x="1025" y="18796"/>
                    <a:pt x="1048" y="18734"/>
                  </a:cubicBezTo>
                  <a:cubicBezTo>
                    <a:pt x="1065" y="18712"/>
                    <a:pt x="1048" y="18729"/>
                    <a:pt x="1078" y="18673"/>
                  </a:cubicBezTo>
                  <a:lnTo>
                    <a:pt x="9914" y="1873"/>
                  </a:lnTo>
                  <a:cubicBezTo>
                    <a:pt x="9930" y="1843"/>
                    <a:pt x="9944" y="1813"/>
                    <a:pt x="9957" y="1783"/>
                  </a:cubicBezTo>
                  <a:cubicBezTo>
                    <a:pt x="9960" y="1778"/>
                    <a:pt x="10234" y="1200"/>
                    <a:pt x="10800" y="1200"/>
                  </a:cubicBezTo>
                  <a:cubicBezTo>
                    <a:pt x="11366" y="1200"/>
                    <a:pt x="11588" y="1654"/>
                    <a:pt x="11617" y="1719"/>
                  </a:cubicBezTo>
                  <a:cubicBezTo>
                    <a:pt x="11641" y="1792"/>
                    <a:pt x="11650" y="1806"/>
                    <a:pt x="11686" y="1873"/>
                  </a:cubicBezTo>
                  <a:lnTo>
                    <a:pt x="20522" y="18673"/>
                  </a:lnTo>
                  <a:cubicBezTo>
                    <a:pt x="20535" y="18697"/>
                    <a:pt x="20548" y="18720"/>
                    <a:pt x="20562" y="18744"/>
                  </a:cubicBezTo>
                  <a:cubicBezTo>
                    <a:pt x="20576" y="18785"/>
                    <a:pt x="20618" y="18928"/>
                    <a:pt x="20618" y="19200"/>
                  </a:cubicBezTo>
                  <a:cubicBezTo>
                    <a:pt x="20618" y="19862"/>
                    <a:pt x="20177" y="20400"/>
                    <a:pt x="19636" y="20400"/>
                  </a:cubicBezTo>
                  <a:moveTo>
                    <a:pt x="21348" y="18023"/>
                  </a:moveTo>
                  <a:lnTo>
                    <a:pt x="12511" y="1223"/>
                  </a:lnTo>
                  <a:cubicBezTo>
                    <a:pt x="12511" y="1223"/>
                    <a:pt x="12058" y="0"/>
                    <a:pt x="10800" y="0"/>
                  </a:cubicBezTo>
                  <a:cubicBezTo>
                    <a:pt x="9616" y="0"/>
                    <a:pt x="9089" y="1223"/>
                    <a:pt x="9089" y="1223"/>
                  </a:cubicBezTo>
                  <a:lnTo>
                    <a:pt x="252" y="18023"/>
                  </a:lnTo>
                  <a:cubicBezTo>
                    <a:pt x="252" y="18023"/>
                    <a:pt x="0" y="18421"/>
                    <a:pt x="0" y="19200"/>
                  </a:cubicBezTo>
                  <a:cubicBezTo>
                    <a:pt x="0" y="20526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526"/>
                    <a:pt x="21600" y="19200"/>
                  </a:cubicBezTo>
                  <a:cubicBezTo>
                    <a:pt x="21600" y="18362"/>
                    <a:pt x="21348" y="18023"/>
                    <a:pt x="21348" y="18023"/>
                  </a:cubicBezTo>
                  <a:moveTo>
                    <a:pt x="10800" y="15600"/>
                  </a:moveTo>
                  <a:cubicBezTo>
                    <a:pt x="10258" y="15600"/>
                    <a:pt x="9818" y="16138"/>
                    <a:pt x="9818" y="16800"/>
                  </a:cubicBezTo>
                  <a:cubicBezTo>
                    <a:pt x="9818" y="17462"/>
                    <a:pt x="10258" y="18000"/>
                    <a:pt x="10800" y="18000"/>
                  </a:cubicBezTo>
                  <a:cubicBezTo>
                    <a:pt x="11342" y="18000"/>
                    <a:pt x="11782" y="17462"/>
                    <a:pt x="11782" y="16800"/>
                  </a:cubicBezTo>
                  <a:cubicBezTo>
                    <a:pt x="11782" y="16138"/>
                    <a:pt x="11342" y="15600"/>
                    <a:pt x="10800" y="15600"/>
                  </a:cubicBezTo>
                  <a:moveTo>
                    <a:pt x="10800" y="6000"/>
                  </a:moveTo>
                  <a:cubicBezTo>
                    <a:pt x="10258" y="6000"/>
                    <a:pt x="9818" y="6538"/>
                    <a:pt x="9818" y="7200"/>
                  </a:cubicBezTo>
                  <a:lnTo>
                    <a:pt x="10309" y="13800"/>
                  </a:lnTo>
                  <a:cubicBezTo>
                    <a:pt x="10309" y="14132"/>
                    <a:pt x="10529" y="14400"/>
                    <a:pt x="10800" y="14400"/>
                  </a:cubicBezTo>
                  <a:cubicBezTo>
                    <a:pt x="11071" y="14400"/>
                    <a:pt x="11291" y="14132"/>
                    <a:pt x="11291" y="13800"/>
                  </a:cubicBezTo>
                  <a:lnTo>
                    <a:pt x="11782" y="7200"/>
                  </a:lnTo>
                  <a:cubicBezTo>
                    <a:pt x="11782" y="6538"/>
                    <a:pt x="11342" y="6000"/>
                    <a:pt x="10800" y="600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Gill Sans" panose="020B0502020104020203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sp>
        <p:nvSpPr>
          <p:cNvPr id="22" name="深度视觉·原创设计 https://www.docer.com/works?userid=22383862"/>
          <p:cNvSpPr/>
          <p:nvPr/>
        </p:nvSpPr>
        <p:spPr>
          <a:xfrm>
            <a:off x="2537828" y="5167669"/>
            <a:ext cx="7021808" cy="534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思源黑体 CN Normal" panose="020B0300000000000000" pitchFamily="34" charset="-122"/>
                <a:ea typeface="思源黑体 CN Normal" panose="020B0300000000000000" pitchFamily="34" charset="-122"/>
              </a:rPr>
              <a:t>单击此处添加文字阐述添加简短问题说明文字，单击此处添加文字阐述添加简短问题说明文字。单击此处添加文字阐述添加简短问题说明文字，单击此处添加文字阐述添加简短问题说明文字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思源黑体 CN Normal" panose="020B0300000000000000" pitchFamily="34" charset="-122"/>
              <a:ea typeface="思源黑体 CN Normal" panose="020B0300000000000000" pitchFamily="34" charset="-122"/>
            </a:endParaRPr>
          </a:p>
        </p:txBody>
      </p:sp>
      <p:sp>
        <p:nvSpPr>
          <p:cNvPr id="59" name="深度视觉·原创设计 https://www.docer.com/works?userid=22383862"/>
          <p:cNvSpPr txBox="1"/>
          <p:nvPr>
            <p:custDataLst>
              <p:tags r:id="rId1"/>
            </p:custDataLst>
          </p:nvPr>
        </p:nvSpPr>
        <p:spPr>
          <a:xfrm>
            <a:off x="665770" y="398863"/>
            <a:ext cx="20313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charset="0"/>
                <a:ea typeface="微软雅黑" charset="0"/>
                <a:cs typeface="+mn-ea"/>
              </a:rPr>
              <a:t>输入您的标题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charset="0"/>
              <a:ea typeface="微软雅黑" charset="0"/>
              <a:cs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5222 2"/>
          <p:cNvPicPr>
            <a:picLocks noChangeAspect="1"/>
          </p:cNvPicPr>
          <p:nvPr/>
        </p:nvPicPr>
        <p:blipFill>
          <a:blip r:embed="rId1"/>
          <a:srcRect t="5042" b="4195"/>
          <a:stretch>
            <a:fillRect/>
          </a:stretch>
        </p:blipFill>
        <p:spPr>
          <a:xfrm>
            <a:off x="5446395" y="1647825"/>
            <a:ext cx="6745605" cy="4217670"/>
          </a:xfrm>
          <a:prstGeom prst="rect">
            <a:avLst/>
          </a:prstGeom>
        </p:spPr>
      </p:pic>
      <p:sp>
        <p:nvSpPr>
          <p:cNvPr id="3" name="深度视觉·原创设计 https://www.docer.com/works?userid=22383862"/>
          <p:cNvSpPr/>
          <p:nvPr/>
        </p:nvSpPr>
        <p:spPr>
          <a:xfrm>
            <a:off x="635" y="1648460"/>
            <a:ext cx="5445760" cy="421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微软雅黑" charset="0"/>
              <a:ea typeface="微软雅黑" charset="0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9937507" y="3674461"/>
            <a:ext cx="2254718" cy="219046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0324388" y="4202930"/>
            <a:ext cx="1480956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03</a:t>
            </a:r>
            <a:endParaRPr kumimoji="1" lang="en-US" altLang="zh-CN" sz="6600" b="1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 flipH="1">
            <a:off x="1109018" y="2283583"/>
            <a:ext cx="3230161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400" b="1" spc="500" dirty="0">
                <a:solidFill>
                  <a:schemeClr val="bg1"/>
                </a:solidFill>
                <a:uFillTx/>
                <a:latin typeface="微软雅黑" charset="0"/>
                <a:ea typeface="微软雅黑" charset="0"/>
                <a:sym typeface="Source Han Sans SC" panose="020B0200000000000000" pitchFamily="34" charset="-122"/>
              </a:rPr>
              <a:t>输入文案</a:t>
            </a:r>
            <a:endParaRPr lang="zh-CN" altLang="en-US" sz="4400" b="1" spc="500" dirty="0">
              <a:solidFill>
                <a:schemeClr val="bg1"/>
              </a:solidFill>
              <a:uFillTx/>
              <a:latin typeface="微软雅黑" charset="0"/>
              <a:ea typeface="微软雅黑" charset="0"/>
              <a:sym typeface="Source Han Sans SC" panose="020B0200000000000000" pitchFamily="34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108484" y="3069386"/>
            <a:ext cx="2980132" cy="134701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charset="0"/>
                <a:ea typeface="微软雅黑" charset="0"/>
                <a:sym typeface="FZHei-B01S" panose="02010601030101010101" pitchFamily="2" charset="-122"/>
              </a:rPr>
              <a:t>请在此处添加具体内容，文字尽量言简意赅，简单说明即可，不必过于繁琐，注意板面美观度。请在此处添加具体内容。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charset="0"/>
              <a:ea typeface="微软雅黑" charset="0"/>
              <a:sym typeface="FZHei-B01S" panose="02010601030101010101" pitchFamily="2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583786" y="692957"/>
            <a:ext cx="1251740" cy="39878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dist"/>
            <a:endParaRPr kumimoji="1" lang="zh-CN" altLang="en-US" sz="20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 bldLvl="0" animBg="1"/>
    </p:bldLst>
  </p:timing>
</p:sld>
</file>

<file path=ppt/tags/tag1.xml><?xml version="1.0" encoding="utf-8"?>
<p:tagLst xmlns:p="http://schemas.openxmlformats.org/presentationml/2006/main">
  <p:tag name="PA" val="v4.3.3"/>
</p:tagLst>
</file>

<file path=ppt/tags/tag10.xml><?xml version="1.0" encoding="utf-8"?>
<p:tagLst xmlns:p="http://schemas.openxmlformats.org/presentationml/2006/main">
  <p:tag name="PA" val="v3.0.1"/>
</p:tagLst>
</file>

<file path=ppt/tags/tag11.xml><?xml version="1.0" encoding="utf-8"?>
<p:tagLst xmlns:p="http://schemas.openxmlformats.org/presentationml/2006/main">
  <p:tag name="PA" val="v3.0.1"/>
</p:tagLst>
</file>

<file path=ppt/tags/tag12.xml><?xml version="1.0" encoding="utf-8"?>
<p:tagLst xmlns:p="http://schemas.openxmlformats.org/presentationml/2006/main">
  <p:tag name="PA" val="v3.0.1"/>
</p:tagLst>
</file>

<file path=ppt/tags/tag13.xml><?xml version="1.0" encoding="utf-8"?>
<p:tagLst xmlns:p="http://schemas.openxmlformats.org/presentationml/2006/main">
  <p:tag name="PA" val="v3.0.1"/>
</p:tagLst>
</file>

<file path=ppt/tags/tag14.xml><?xml version="1.0" encoding="utf-8"?>
<p:tagLst xmlns:p="http://schemas.openxmlformats.org/presentationml/2006/main">
  <p:tag name="PA" val="v3.0.1"/>
</p:tagLst>
</file>

<file path=ppt/tags/tag15.xml><?xml version="1.0" encoding="utf-8"?>
<p:tagLst xmlns:p="http://schemas.openxmlformats.org/presentationml/2006/main">
  <p:tag name="PA" val="v3.0.1"/>
</p:tagLst>
</file>

<file path=ppt/tags/tag16.xml><?xml version="1.0" encoding="utf-8"?>
<p:tagLst xmlns:p="http://schemas.openxmlformats.org/presentationml/2006/main">
  <p:tag name="PA" val="v3.0.1"/>
</p:tagLst>
</file>

<file path=ppt/tags/tag17.xml><?xml version="1.0" encoding="utf-8"?>
<p:tagLst xmlns:p="http://schemas.openxmlformats.org/presentationml/2006/main">
  <p:tag name="PA" val="v3.0.1"/>
</p:tagLst>
</file>

<file path=ppt/tags/tag18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4.3.3"/>
</p:tagLst>
</file>

<file path=ppt/tags/tag3.xml><?xml version="1.0" encoding="utf-8"?>
<p:tagLst xmlns:p="http://schemas.openxmlformats.org/presentationml/2006/main">
  <p:tag name="PA" val="v4.3.3"/>
</p:tagLst>
</file>

<file path=ppt/tags/tag4.xml><?xml version="1.0" encoding="utf-8"?>
<p:tagLst xmlns:p="http://schemas.openxmlformats.org/presentationml/2006/main">
  <p:tag name="PA" val="v4.3.3"/>
</p:tagLst>
</file>

<file path=ppt/tags/tag5.xml><?xml version="1.0" encoding="utf-8"?>
<p:tagLst xmlns:p="http://schemas.openxmlformats.org/presentationml/2006/main">
  <p:tag name="PA" val="v4.3.3"/>
</p:tagLst>
</file>

<file path=ppt/tags/tag6.xml><?xml version="1.0" encoding="utf-8"?>
<p:tagLst xmlns:p="http://schemas.openxmlformats.org/presentationml/2006/main">
  <p:tag name="PA" val="v4.3.3"/>
</p:tagLst>
</file>

<file path=ppt/tags/tag7.xml><?xml version="1.0" encoding="utf-8"?>
<p:tagLst xmlns:p="http://schemas.openxmlformats.org/presentationml/2006/main">
  <p:tag name="PA" val="v4.3.3"/>
</p:tagLst>
</file>

<file path=ppt/tags/tag8.xml><?xml version="1.0" encoding="utf-8"?>
<p:tagLst xmlns:p="http://schemas.openxmlformats.org/presentationml/2006/main">
  <p:tag name="PA" val="v3.0.1"/>
</p:tagLst>
</file>

<file path=ppt/tags/tag9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自定义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9BF03"/>
      </a:accent1>
      <a:accent2>
        <a:srgbClr val="252625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9BF03"/>
      </a:accent1>
      <a:accent2>
        <a:srgbClr val="252625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1383</Words>
  <Application>WPS 演示</Application>
  <PresentationFormat>宽屏</PresentationFormat>
  <Paragraphs>194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60" baseType="lpstr">
      <vt:lpstr>Arial</vt:lpstr>
      <vt:lpstr>方正书宋_GBK</vt:lpstr>
      <vt:lpstr>Wingdings</vt:lpstr>
      <vt:lpstr>思源宋体 CN Medium</vt:lpstr>
      <vt:lpstr>Montserrat</vt:lpstr>
      <vt:lpstr>Source Han Sans SC</vt:lpstr>
      <vt:lpstr>FZHei-B01S</vt:lpstr>
      <vt:lpstr>华文宋体</vt:lpstr>
      <vt:lpstr>Source Han Sans SC</vt:lpstr>
      <vt:lpstr>Century Gothic</vt:lpstr>
      <vt:lpstr>苹方-简</vt:lpstr>
      <vt:lpstr>思源黑体 CN Bold</vt:lpstr>
      <vt:lpstr>Calibri Light</vt:lpstr>
      <vt:lpstr>Open Sans</vt:lpstr>
      <vt:lpstr>Times Sans Serif</vt:lpstr>
      <vt:lpstr>Lato</vt:lpstr>
      <vt:lpstr>Gill Sans</vt:lpstr>
      <vt:lpstr>思源黑体 CN Normal</vt:lpstr>
      <vt:lpstr>Calibri</vt:lpstr>
      <vt:lpstr>Source Han Sans CN</vt:lpstr>
      <vt:lpstr>Roboto Bold</vt:lpstr>
      <vt:lpstr>Roboto Regular</vt:lpstr>
      <vt:lpstr>Open Sans Light</vt:lpstr>
      <vt:lpstr>等线</vt:lpstr>
      <vt:lpstr>汉仪中等线KW</vt:lpstr>
      <vt:lpstr>微软雅黑</vt:lpstr>
      <vt:lpstr>汉仪旗黑</vt:lpstr>
      <vt:lpstr>宋体</vt:lpstr>
      <vt:lpstr>Arial Unicode MS</vt:lpstr>
      <vt:lpstr>等线 Light</vt:lpstr>
      <vt:lpstr>Helvetica Neue</vt:lpstr>
      <vt:lpstr>汉仪书宋二KW</vt:lpstr>
      <vt:lpstr>Thonburi</vt:lpstr>
      <vt:lpstr>Lato</vt:lpstr>
      <vt:lpstr>Roboto Bold</vt:lpstr>
      <vt:lpstr>Roboto Regular</vt:lpstr>
      <vt:lpstr>Source Han Sans CN</vt:lpstr>
      <vt:lpstr>思源黑体 CN Bold</vt:lpstr>
      <vt:lpstr>微软雅黑</vt:lpstr>
      <vt:lpstr>方正小标宋简体</vt:lpstr>
      <vt:lpstr>Montserrat Semi Bold</vt:lpstr>
      <vt:lpstr>Playfair Display</vt:lpstr>
      <vt:lpstr>Montserrat Semi Bold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lixinyan</cp:lastModifiedBy>
  <cp:revision>10</cp:revision>
  <dcterms:created xsi:type="dcterms:W3CDTF">2021-12-24T20:00:42Z</dcterms:created>
  <dcterms:modified xsi:type="dcterms:W3CDTF">2021-12-24T20:00:42Z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